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Harvey Dent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Jonathan Crane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Oswald Cobblepot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Edward Nygma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Selina Kyle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Chase Meridian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Vicki Vale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Rachel Dawes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Gotham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Metropolis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Penguin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Riddler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Two-Face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Two-Face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Riddler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Penguin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 Affleck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Christian Bale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 Kilmer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 Clooney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Danny DeVito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Nicholson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Tommy Lee Jones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Jim Carrey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Riddler's Lair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Wayne Manor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Statue of Liberty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Gotham City Bank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Brad Pitt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Matt Damon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Leonardo DiCaprio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 O'Donnell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Forever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Forever is a 1995 superhero film directed by Joel Schumacher. It is the third installment in the Batman film series and stars Val Kilmer as Batman, alongside Tommy Lee Jones as Two-Face, Jim Carrey as the Riddler, and Nicole Kidman as Dr. Chase Meridian. The film follows Batman as he battles Two-Face and the Riddler, who are wreaking havoc on Gotham City. The film received mixed reviews from critics, with some praising the performances and visuals, while others criticized the campy tone and departure from the darker themes of the previous films. The film was a commercial success, grossing over $336 million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When did Batman Forever win an Academy Award?
[C] 1996
2. What is the name of the scientist who becomes The Riddler in Batman Forever?
[D] Edward Nygma
3. What is the name of the love interest of Bruce Wayne in Batman Forever?
[B] Chase Meridian
4. Where does Batman Forever take place?
[A] Gotham City
5. What is the name of the villain in Batman Forever?
[B] The Riddler
6. What is the name of the villain played by Jim Carrey in Batman Forever?
[B] The Riddler
7. Who played the role of Batman in Batman Forever?
[C] Val Kilmer
8. Which actor played the role of Two-Face in Batman Forever?
[C] Tommy Lee Jones
9. Where was the final battle between Batman and The Riddler in Batman Forever?
[A] Riddler's Lair
10. Who played the role of Robin in Batman Forever?
[D] Chris O'Donnell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When did Batman Forever win an Academy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scientist who becomes The Riddler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love interest of Bruce Wayne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does Batman Forever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villain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villain played by Jim Carrey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the role of Batman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actor played the role of Two-Face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was the final battle between Batman and The Riddler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played the role of Robin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