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1927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1907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1937</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1917</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Formal Clothing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Traditional Mexican Clothing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Casual Clothing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Modern Clothing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1964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1984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1974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1954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Diego Rivera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Salvador Dali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Vincent Van Gogh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Pablo Picasso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Abstract Art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Realism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Surrealism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Impressionism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Still Life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Abstract Art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Portraits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Landscapes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Bicycle Accident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Train Accident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Car Accident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Plane Accident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Germany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Mexico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United States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Spain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Realism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Abstract Art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Impressionism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Surrealism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Epilepsy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Diabetes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Cancer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Arthritis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Frida Kahlo!</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Frida Kahlo Quiz is a great way to learn more about the life and work of this iconic Mexican artist. The quiz covers a wide range of topics, from her childhood and family life to her art and political activism. It also provides an opportunity to explore her unique style and the influence she had on the art world. By taking the quiz, you can gain a better understanding of her life and her impact on the world. Additionally, it can help you appreciate her work and her legacy even more. The quiz is also a great way to test your knowledge of Frida Kahlo and to challenge yourself to learn more about her. It is an enjoyable and educational experience that can help you gain a deeper appreciation for her life and work.</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year was Frida Kahlo born?
[B] 1907
2. What type of clothing did Frida Kahlo often wear?
[B] Traditional Mexican Clothing
3. What year did Frida Kahlo die?
[D] 1954
4. What was the name of Frida Kahlo's husband?
[A] Diego Rivera
5. What type of art did Frida Kahlo create?
[B] Realism
6. What type of painting did Frida Kahlo become famous for?
[C] Portraits
7. What type of accident did Frida Kahlo have as a teenager?
[A] Bicycle Accident
8. What country was Frida Kahlo born in?
[B] Mexico
9. What type of art did Frida Kahlo's husband create?
[A] Realism
10. What type of illness did Frida Kahlo suffer from?
[A] Epilepsy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year was Frida Kahlo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type of clothing did Frida Kahlo often wear?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year did Frida Kahlo die?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was the name of Frida Kahlo's husband?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type of art did Frida Kahlo create?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type of painting did Frida Kahlo become famous for?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type of accident did Frida Kahlo have as a teenager?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country was Frida Kahlo born 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type of art did Frida Kahlo's husband create?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type of illness did Frida Kahlo suffer from?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