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Goi Cuon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Bun Cha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Banh 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Mekong Delta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Perfume Pagoda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Cu Chi Tunnels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Imperial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Everest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Fuji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Kinabalu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Fansipan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Mid-Autumn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Reunification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Nha Trang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Mui 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Phu Quoc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Hoi 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Hanoi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 Nang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 Chi Minh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 Duan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 Nguyen Giap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Ngo Dinh Diem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 Chi Minh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Vietnamese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Mandarin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Bun Cha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Banh 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Goi Cuon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Vietnam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Vietnam is a Southeast Asian country known for its rich history, diverse culture, and stunning natural beauty. It is home to over 96 million people and has a rapidly growing economy. The country has a long and complex history, having been ruled by various empires and colonial powers before gaining independence in 1945. Vietnam is famous for its delicious cuisine, which includes dishes like pho, banh mi, and spring rolls. The country is also known for its stunning landscapes, including the limestone cliffs of Halong Bay and the terraced rice fields of Sapa. Vietnam is a popular tourist destination, attracting millions of visitors each year.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Vietnamese dish that consists of grilled pork and noodles?
[B] Bun Cha
2. What is the name of the famous Vietnamese landmark that is a complex of temples and pagodas?
[B] The Perfume Pagoda
3. What is the currency of Vietnam?
[B] Dong
4. What is the highest mountain in Vietnam?
[D] Mount Fansipan
5. What is the name of the famous Vietnamese holiday that celebrates the Lunar New Year?
[B] Tet
6. What is the name of the famous Vietnamese beach town?
[A] Nha Trang
7. What is the capital city of Vietnam?
[A] Hanoi
8. What is the name of the famous Vietnamese leader who led the country to independence from France?
[D] Ho Chi Minh
9. What is the official language of Vietnam?
[A] Vietnamese
10. What is the name of the famous Vietnamese soup?
[A] Pho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Vietnamese dish that consists of grilled pork and noodles?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Vietnamese landmark that is a complex of temples and pagodas?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mountain in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Vietnamese holiday that celebrates the Lunar New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Vietnamese beach town?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Vietnamese leader who led the country to independence from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official language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Vietnamese soup?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