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Samajwadi Party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Bharatiya Janata Party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Communist Party of India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 National Congress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Rajiv Gandhi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Vallabhbhai Patel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Mahatma Gandhi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Jawaharlal Nehru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Sanjay Gandhi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Vallabhbhai Patel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Rajiv Gandhi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Feroze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Priyanka Gandhi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Sonia Gandhi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Indira Gandhi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Rashmi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Kamala Nehru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Sonia Gandhi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Priyanka Gandhi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Rashmi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Sonia Gandhi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Priyanka Gandhi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Indira Gandhi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Rashmi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Rajiv Gandhi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Sanjay Gandhi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Vallabhbhai Patel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Feroze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Indira Gandhi!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Indira Gandhi Quiz is a great way to learn more about the life and legacy of India’s first female Prime Minister. Indira Gandhi was a powerful leader who shaped India’s history and left a lasting impact on the country. By taking the quiz, you can gain a better understanding of her life and accomplishments. You can learn about her political career, her role in India’s independence, and her contributions to the country’s development. Additionally, the quiz can help you understand the challenges she faced and the decisions she made during her time in office. Taking the quiz can also help you gain a better appreciation for her legacy and the impact she had on India. Ultimately, taking the Indira Gandhi Quiz is a great way to gain a deeper understanding of her life and her contributions to India.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Indira Gandhi's political party?
[D] Indian National Congress
2. What year did Indira Gandhi die?
[C] 1984
3. What was the name of Indira Gandhi's father?
[D] Jawaharlal Nehru
4. What was the name of Indira Gandhi's only son?
[C] Rajiv Gandhi
5. What was the name of Indira Gandhi's only daughter?
[A] Priyanka Gandhi
6. What was the name of Indira Gandhi's mother?
[A] Kamala Nehru
7. Who was the first female Prime Minister of India?
[C] Indira Gandhi
8. What was the name of Indira Gandhi's husband?
[D] Feroze Gandhi
9. What year did Indira Gandhi become Prime Minister of India?
[A] 1966
10. What year did Indira Gandhi declare a state of emergency in India?
[D] 1975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Indira Gandhi's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Indira Gandhi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Indira Gandhi's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Indira Gandhi's only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Indira Gandhi's only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Indira Gandhi's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was the first female Prime Minister of India?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Indira Gandhi's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Indira Gandhi become Prime Minister of India?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Indira Gandhi declare a state of emergency in India?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