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Bamboo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Temperate forests of China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Tropical forests of India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 of Africa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Grasslands of North America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130-170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90-130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170-210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210-250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Ailuropoda melanoleuca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Ursus melanoleuca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Ursus arctos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Ailuropoda arctos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Vulnerable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Threatened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Mustelidae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Felidae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Ursidae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and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and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 and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Gray and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Panda Knowledge: A Panda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Panda Quiz is a great way to learn more about pandas and their unique characteristics. It can help you understand why pandas are so beloved and why they are an important part of the global ecosystem. The quiz can also help you identify the different types of pandas and their habitats. Additionally, it can help you learn more about the conservation efforts that are being made to protect pandas and their habitats. Taking the Panda Quiz can also help you understand the threats that pandas face and how you can help protect them. By taking the quiz, you can gain a better understanding of the importance of pandas and the need to protect them. Taking the Panda Quiz can also help you appreciate the beauty and uniqueness of pandas and the importance of their conservation.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diet of a Giant Panda?
[A] Bamboo
2. What is the average lifespan of a Giant Panda in the wild?
[A] 15-20 years
3. What is the natural habitat of the Giant Panda?
[A] Temperate forests of China
4. What is the average weight of a Giant Panda?
[B] 90-130 lbs
5. What is the average height of a Giant Panda?
[A] 2-3 feet
6. What is the scientific name for the Giant Panda?
[A] Ailuropoda melanoleuca
7. What is the conservation status of the Giant Panda?
[D] Endangered
8. What is the scientific family of the Giant Panda?
[D] Ursidae
9. What color are the eyes of a Giant Panda?
[A] Black
10. What color is the fur of a Giant Panda?
[B] Black and White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diet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Giant Panda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natural habitat of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height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conservation status of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family of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color are the eyes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is the fur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