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Padmaavat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Vivah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 Rajkumar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Kabir Singh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Dil Maange More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Ishq Vishk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Deewane Huye Paagal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Kareena Kapoor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Priyanka Chopra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Sania Mirza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Mira Rajput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Background dancer in Dil To Pagal Hai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Background dancer in Taal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Lead role in Ishq Vishk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Music video for Kumar Sanu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Amitabh Bachchan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Pankaj Kapoor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Raj Kapoor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Shashi Kapoor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Udit Narayan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Kumar Sanu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Alka Yagnik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Sonu Nigam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Misha and Zain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Aryan and Suhana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Navya and Agastya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Sara and Ibrahim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Filmfare Award for Best Director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Filmfare Award for Best Supporting Actor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Filmfare Award for Best Male Debut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Filmfare Award for Best Actor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Kareena Kapoor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Sanah Kapoor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Deepika Padukone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Priyanka Chopra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Shahid Kapoor: Bollywood Superstar!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Shahid Kapoor Bollywood Actor Quiz is a great way to test your knowledge of the popular Bollywood actor. Shahid Kapoor is one of the most popular and successful actors in the Indian film industry. He has starred in many hit films such as Kabir Singh, Padmaavat, and Jab We Met. He has also won several awards for his performances. This quiz will help you to learn more about his life and career. It will also help you to understand his acting style and the kind of roles he has played in his movies. Taking this quiz will also help you to appreciate the hard work and dedication that Shahid Kapoor has put into his craft. It will also help you to gain a better understanding of the Indian film industry and the kind of movies that are produced in India. Taking this quiz will also help you to gain a better appreciation for the art of acting and the kind of performances that Shahid Kapoor has given in his movies.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film proved to be Shahid Kapoor's biggest commercial success as the sole male lead in 2019?
[D] Kabir Singh
2. What was Shahid Kapoor's debut film?
[C] Ishq Vishk
3. How many children does Shahid Kapoor have?
[B] 2
4. Who is Shahid Kapoor married to?
[D] Mira Rajput
5. What was Shahid Kapoor's first appearance in films?
[A] Background dancer in Dil To Pagal Hai
6. Who is Shahid Kapoor's father?
[B] Pankaj Kapoor
7. Which singer's music video did Shahid Kapoor appear in before making his acting debut?
[B] Kumar Sanu
8. What are the names of Shahid Kapoor's children?
[A] Misha and Zain
9. What is the name of Shahid Kapoor's first award?
[C] Filmfare Award for Best Male Debut
10. Who is Shahid Kapoor's sister?
[B] Sanah Kapoor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film proved to be Shahid Kapoor's biggest commercial success as the sole male lead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Shahid Kapoor's debut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children does Shahid Kapoor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Shahid Kapoor married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Shahid Kapoor's first appearance in films?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Shahid Kapoor's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singer's music video did Shahid Kapoor appear in before making his acting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are the names of Shahid Kapoor's children?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Shahid Kapoor's first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Shahid Kapoor's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