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Gravitational lensing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Dark Space Effects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Anti Matter Effects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Gravitational relativity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Bottle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Reflector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Refractor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Tube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Lagrange point behind the Moon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Between Earth and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Between Earth and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Low Earth Orbit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Baseball diamond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Volleyball court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Tennis court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Football 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help bring down the temperature of the mirrors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help the mirrors reflect back sunlight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help the mirrors reflect infrared 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help the mirrors reflect ultraviolet light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Former Sportsman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Former director of NASA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Former US President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Former US Speaker of the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Hexagonal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Diamond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Octagonal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Space shuttle Discovery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Europa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Ceres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Ariane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November 25th, 2019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February 14th, 2016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December 25th, 2021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 1st, 2020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story building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 story building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story building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story building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James Webb Space Telescope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James Webb Space telescope is the most powerful telescope ever launched into space. The telescope will be able to view objects too old, distant or faint for the Hubble Space telescope.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effects can help James Webb detect dark matter in space?
[A] Gravitational lensing
2. What type of Telescope is the James Webb telescope?
[B] Reflector
3. Where is the James Webb Telescope located?
[A] Lagrange point behind the Moon
4. The Webb telescope is as long as a
[C] Tennis court
5. Why are the mirrors of the Webb Telescope plated with gold
[C] To help the mirrors reflect infrared light
6. Who is the telescope named after?
[B] Former director of NASA
7. What is the shape of the mirror segments used by the Webb telescope
[B] Hexagonal
8. Which rocket was used to launch the Webb telescope
[D] Ariane 5
9. When did the Webb telescope launch
[C] December 25th, 2021
10. The Webb telescope is as tall as a
[C] 3 story building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effects can help James Webb detect dark matter in space?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Telescope is the James Webb telescope?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is the James Webb Telescope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The Webb telescope is as long as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are the mirrors of the Webb Telescope plated with gold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telescope named after?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shape of the mirror segments used by the Webb telescope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rocket was used to launch the Webb telescope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did the Webb telescope launch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The Webb telescope is as tall as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