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Oprah Gail Winfrey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Oprah Winfrey Gail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Gail Oprah Winfrey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Gail Winfrey Oprah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Gail Angel Network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Oprah's Angel Network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Winfrey Angel Network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 Angel Network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OprahWinfrey.com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Oprah.com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Gail.com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Winfrey.com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Congressional Gold Medal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Presidential Medal of Freedom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Presidential Citizens Medal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National Medal of Arts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Michigan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Missouri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Massachusetts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Mississippi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Gail Network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OWN: Oprah Winfrey Network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Winfrey Network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 Network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Winfrey Magazine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Gail Magazine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Oprah Magazine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 Magazine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Oprah Show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Gail Show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Winfrey Show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Oprah Winfrey Show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Oprah Productions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Winfrey Productions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Gail Productions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Harpo Productions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Gail Book Club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Winfrey Book Club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Oprah's Book Club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 Book Club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Oprah Winfrey!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Oprah Winfrey Quiz is a great way to learn more about the life and career of one of the most influential women in the world. The quiz covers a wide range of topics, from her early life and career to her philanthropic work and her impact on the world. It is a great way to gain a better understanding of her life and accomplishments. Additionally, the quiz is a fun and interactive way to test your knowledge of Oprah Winfrey. It is a great way to challenge yourself and learn more about her life and career. Taking the quiz is also a great way to show your appreciation for Oprah Winfrey and her many accomplishments. It is a great way to honor her and her legacy. Taking the Oprah Winfrey Quiz is a great way to learn more about her life and career, challenge yourself, and show your appreciation for her.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Oprah Winfrey's full name?
[A] Oprah Gail Winfrey
2. What is the name of Oprah Winfrey's charity organization?
[B] Oprah's Angel Network
3. What is the name of Oprah Winfrey's website?
[B] Oprah.com
4. What award did President Barack Obama give Oprah Winfrey?
[B] Presidential Medal of Freedom
5. Where was Oprah Winfrey born?
[D] Mississippi
6. What is the name of Oprah Winfrey's television network?
[B] OWN: Oprah Winfrey Network
7. What is the name of Oprah Winfrey's magazine?
[D] O Magazine
8. What is the name of Oprah Winfrey's talk show?
[D] The Oprah Winfrey Show
9. What is the name of Oprah Winfrey's production company?
[D] Harpo Productions
10. What is the name of Oprah Winfrey's book club?
[C] Oprah's Book Club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Oprah Winfrey's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Oprah Winfrey's charity organization?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Oprah Winfrey's website?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award did President Barack Obama give Oprah Winfrey?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was Oprah Winfrey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Oprah Winfrey's television network?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Oprah Winfrey's magazine?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Oprah Winfrey's talk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Oprah Winfrey's production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Oprah Winfrey's book club?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