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Smoke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Haze or smog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mile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the next state or major region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block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Around the world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Worse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Better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month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Neither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21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62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46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 exhaust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Factories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Lightning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Nitrogen dioxide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Ground-level ozone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Carbon monoxide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Volatile organic compounds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Nitrogen dioxide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Ground-level ozone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Volatile organic compounds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Sulfur dioxide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Air We Breathe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Our atmosphere is vital to all living things on our planet. How much do you know about the air we breathe?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are some forms of air pollution?
[D] All of the above
2. How far can air pollution travel from its source?
[D] Around the world
3. Is air quality in the U.S. better or worse on average than it was 20 years ago?
[D] Better
4. For how long do dust and soot generally remain in the air?
[D] 10 days
5. Is ozone good or bad for humans?
[A] Both
6. In the 10,000 years before the Industrial Revolution in 1751, carbon dioxide levels in the air rose by less than 10 percent. Since then they’ve risen by:
[D] 46 percent
7. What are sources of nitrogen dioxide?
[B] All of the above
8. What type of pollution is not pumped out directly from cars and trucks?
[B] Ground-level ozone
9. Which type of air pollution is most difficult to measure from space?
[B] Ground-level ozone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are some forms of air pollution?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far can air pollution travel from its source?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Is air quality in the U.S. better or worse on average than it was 20 years ago?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For how long do dust and soot generally remain in the air?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Is ozone good or bad for humans?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the 10,000 years before the Industrial Revolution in 1751, carbon dioxide levels in the air rose by less than 10 percent. Since then they’ve risen by: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are sources of nitrogen dioxide?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type of pollution is not pumped out directly from cars and trucks?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type of air pollution is most difficult to measure from space?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