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 Compromiser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Father of the Constitution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Era of Good Feelings President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American Cincinnatus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Expansionism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Imperialism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Containment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Isolationism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Philadelphia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Washington D.C.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Boston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Treaty of Paris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Pinckney Treaty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Adams-Onis Treaty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Jay Treaty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Martha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Abigail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Elizabeth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Treaty of Paris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Treaty of Ghent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Treaty of Versailles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Rush-Bagot Treaty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College of William and Mary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Harvard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Yale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Princeton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Monroe Doctrine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Jefferson Doctrine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Madison Doctrine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Washington Doctrine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Fort Monroe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Fort Ticonderoga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Fort McHenry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Fort Sumter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Federalist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Democratic-Republican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Democratic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President James Monroe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James Monroe was the fifth President of the United States, serving from 1817 to 1825. He was known for his foreign policy accomplishments, including the Monroe Doctrine which declared that the Western Hemisphere was off-limits for colonization by European powers. He was also responsible for the acquisition of Florida from Spain and the Missouri Compromise, which helped to ease tensions between free and slave states. Prior to his presidency, Monroe served as a U.S. Senator, Governor of Virginia, and Secretary of State under President James Madison. He died on July 4, 1831, at the age of 73.</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James Monroe's nickname?
[C] The Era of Good Feelings President
2. What was the name of the foreign policy that James Monroe pursued?
[D] Isolationism
3. What was the name of the capital city that James Monroe helped to establish?
[B] Washington D.C.
4. What was the name of the treaty that James Monroe negotiated with Spain?
[C] Adams-Onis Treaty
5. What was the name of James Monroe's wife?
[D] Elizabeth
6. What was the name of the treaty that James Monroe negotiated with Britain?
[D] Rush-Bagot Treaty
7. What was the name of the university that James Monroe attended?
[A] College of William and Mary
8. What was the name of the doctrine that James Monroe introduced?
[A] Monroe Doctrine
9. What was the name of the fort that James Monroe defended during the American Revolution?
[C] Fort McHenry
10. What was James Monroe's political party?
[B] Democratic-Republican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James Monroe's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foreign policy that James Monroe pursued?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capital city that James Monroe helped to establish?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treaty that James Monroe negotiated with Spain?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James Monroe's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treaty that James Monroe negotiated with Britain?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university that James Monroe attended?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doctrine that James Monroe introduced?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fort that James Monroe defended during the American Revolution?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James Monroe's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