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Voyager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Mariner 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Luna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Sputnik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 Glenn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Neil Armstrong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Michael Collins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Buzz Aldrin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Sputnik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Apollo 11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Voyager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Mariner 10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Sputnik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Luna 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Mariner 10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Voyager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Mare Crisium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Mare Serenitatis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Aitken Basin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Mare Imbrium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Apollo 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Mariner 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Sputnik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Voyager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Luna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Mariner 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Sputnik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Voyager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Craters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Valleys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Rilles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Voyager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Sputnik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Apollo 11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Mariner 10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100,000 km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1,000 km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 million km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384,400 km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Lunar Knowledge: A Moon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Moon Quiz is a great way to learn more about the moon and its many fascinating features. It can help you understand the moon's phases, its orbit around the Earth, and its impact on the tides. Additionally, the quiz can help you understand the moon's role in the night sky, its relationship to the sun, and its importance to the Earth's climate. Taking the quiz can also help you understand the moon's history, its composition, and its role in the solar system. Finally, the quiz can help you understand the various theories about the moon's formation and its evolution over time. Taking the Moon Quiz can help you gain a better understanding of the moon and its many fascinating features.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spacecraft that first photographed the far side of the Moon?
[C] Luna 3
2. What is the name of the first person to walk on the Moon?
[B] Neil Armstrong
3. What is the name of the first spacecraft to return samples from the Moon?
[B] Apollo 11
4. What is the name of the first spacecraft to land on the Moon's surface?
[B] Luna 9
5. What is the name of the crater at the Moon's south pole?
[C] Aitken Basin
6. What is the name of the spacecraft that first orbited the Moon?
[A] Apollo 8
7. What is the name of the first human-made object to impact the Moon's surface?
[A] Luna 2
8. What is the name of the dark patches on the Moon's surface?
[A] Mare
9. What is the name of the first spacecraft to land on the Moon?
[C] Apollo 11
10. What is the average distance from the Earth to the Moon?
[D] 384,400 km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spacecraft that first photographed the far side of the Moon?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first person to walk on the Moon?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first spacecraft to return samples from the Moon?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first spacecraft to land on the Moon's surface?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crater at the Moon's south pole?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spacecraft that first orbited the Moon?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first human-made object to impact the Moon's surface?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dark patches on the Moon's surface?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first spacecraft to land on the Moon?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distance from the Earth to the Moon?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