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Rachel Zane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 Litt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Donna Paulsen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Mike Ross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Engaged and later married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Siblings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Just friends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Co-workers only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Pearson Darby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Zane Specter Litt Wheeler Williams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Specter Litt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Pearson Hardman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Shay Mitchell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Troian Bellisario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Lucy Hale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Ashley Benson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has a photographic memory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is a spy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never went to law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is related to Harvey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Jenna Fischer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Krasinski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Denman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Rainn Wilson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Mike Ross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Jessica Pearson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Harvey Specter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 Litt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Harvey Specter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Donna Paulsen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 Litt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Mike Ross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Specter Ross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Pearson Hardman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Pearson Specter Litt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Specter Litt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is related to Harvey Specter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is an undercover agent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never went to law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is a former criminal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Suits - American TV Series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Suits is a captivating legal drama series that aired from 2011 to 2019, spanning nine seasons. Set in a prestigious New York law firm, the show follows the story of college dropout Mike Ross, who starts practicing law despite lacking a degree. He partners with the firm's top attorney, Harvey Specter, and together they tackle high-stakes cases while keeping Mike's secret hidden. The show is known for its witty dialogue, complex characters, and intriguing storylines, exploring themes of loyalty, ethics, and ambition. Suits stars Gabriel Macht, Patrick J. Adams, Meghan Markle, and Sarah Rafferty, among others.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Harvey Specter's protege?
[D] Mike Ross
2. What is the relationship between Rachel Zane and Mike Ross?
[A] Engaged and later married
3. What was the final name of the law firm in Suits?
[B] Zane Specter Litt Wheeler Williams
4. Which actress from Pretty Little Liars guest-starred in Suits?
[B] Troian Bellisario
5. What is Mike Ross's secret in the show?
[C] He never went to law school
6. Which actor from The Office (US) appeared in Suits as a guest star?
[C] David Denman
7. Who is Donna Paulsen's romantic interest in the later seasons?
[C] Harvey Specter
8. Who said, 'Sometimes good guys gotta do bad things to make the bad guys pay'?
[A] Harvey Specter
9. What is the name of the law firm in Suits after Jessica Pearson leaves?
[D] Specter Litt
10. What is the main secret that Mike Ross keeps in the TV show Suits?
[C] He never went to law school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Harvey Specter's protege?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relationship between Rachel Zane and Mike Ross?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final name of the law firm in Suits?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actress from Pretty Little Liars guest-starred in Suits?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Mike Ross's secret in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actor from The Office (US) appeared in Suits as a guest star?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Donna Paulsen's romantic interest in the later seasons?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said, 'Sometimes good guys gotta do bad things to make the bad guys pay'?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law firm in Suits after Jessica Pearson leaves?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main secret that Mike Ross keeps in the TV show Suits?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