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Roses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Poinsettias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Mistletoe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Grape vines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Coal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Red notes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Nothing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Bitter candy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Wine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Water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Milk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Rum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Bethlehem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Haifa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Jerusalem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Yavne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Horse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Reindeer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Elephant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Donkey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Gold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Diamonds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Silver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House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John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Ansiel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Peter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Gabriel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Mistletoe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Holly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Streamers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Ornaments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Crescent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Photo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Jane Austen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Mark Twain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Charles Dickens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Oscar Wilde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Christmas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knowledge of Christmas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plant are you traditionally meant to kiss under at Christmas?
[C] Mistletoe
2. What does Santa give to naughty children?
[A] Coal
3. What drink is typically left out for Santa?
[C] Milk
4. Where was baby Jesus born?
[A] Bethlehem
5. Which animal carried Mary before she gave birth to Jesus?
[D] Donkey
6. What gifts did the Three Wise Men give to Jesus on his birthday?
[A] Gold
7. Which Angel visited Mary?
[D] Gabriel
8. According to the song, what do you deck the halls with?
[B] Holly
9. What do people put on top of a Christmas tree?
[B] Star
10. Who wrote ‘A Christmas Carol’?
[C] Charles Dickens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plant are you traditionally meant to kiss under at Christmas?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does Santa give to naughty children?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drink is typically left out for Santa?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Where was baby Jesus born?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animal carried Mary before she gave birth to Jesus?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gifts did the Three Wise Men give to Jesus on his birthday?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Angel visited Mary?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According to the song, what do you deck the halls with?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do people put on top of a Christmas tree?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wrote ‘A Christmas Carol’?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