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Venus is made of denser rock than Earth.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Ice caps and oceans on Earth absorb energy from the atmosphere.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Venus has a stronger greenhouse effect than Earth.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 is more geologically active than Venus.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Neptune's moon Triton (liquid ammonia)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Saturn's moon Titan (liquid methane)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Saturn (liquid oxygen)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Mercury (liquid lead)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 is too far from the sun and cold to sustain water.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Marsquakes caused all the water to seep into cracks in the crust.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Most of Mars’s water was lost to space or remains frozen in soil and ice caps.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 asteroid clobbered Mars and vaporized the water.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Scientists don't refer to Earth this way.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Its distance from the sun is 'just right' for life.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has bears on it.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sun continues to heat up. In a billion years, Earth gets too hot, oceans evaporate, water vapor is “cooked out” of Earth’s crust and all life dies out.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Both of the above.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massive asteroid smashes into Earth, vaporizing swaths of the surface and permanently changing the atmosphere.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 of the above.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Plate techtonics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Earth's circulating liquid metal core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aurora borealis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Our World, Other Worlds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how Earth is different from other planets.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Earth and Venus are rocky planets of about the same size, but Earth's average surface temperature is about 59° F, while Venus' is 1,350° F, hot enough to melt lead or aluminum. Why the difference?
[C] Venus has a stronger greenhouse effect than Earth.
2. Earth is the only body in the solar system thought to have oceans of liquid water.
[A] True
3. Earth isn't the only body in the solar system with rivers and lakes. Which other world has similar features?
[B] Saturn's moon Titan (liquid methane)
4. Mars once had running water that carved canyons and other features into its surface. What happened to the water?
[C] Most of Mars’s water was lost to space or remains frozen in soil and ice caps.
5. Exoplanets that have a lot of volcanic activity and exist in systems with many asteroids are bad prospects for looking for extraterrestrial life.
[D] True
6. Earth is called a 'Goldilocks planet' because:
[C] Its distance from the sun is 'just right' for life.
7. Which circumstances could end life on Earth?
[B] Both of the above.
8. Earth's magnetic field shields us from solar wind and helps hold onto the atmosphere and water. To what do we owe this invisible protector?
[C] Earth's circulating liquid metal core
9. Earth is smack in the middle of the "habitable zone" around the sun, where temperatures are right for liquid water to exist.
[B]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Earth and Venus are rocky planets of about the same size, but Earth's average surface temperature is about 59° F, while Venus' is 1,350° F, hot enough to melt lead or aluminum. Why the difference?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Earth is the only body in the solar system thought to have oceans of liquid water.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Earth isn't the only body in the solar system with rivers and lakes. Which other world has similar features?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Mars once had running water that carved canyons and other features into its surface. What happened to the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Exoplanets that have a lot of volcanic activity and exist in systems with many asteroids are bad prospects for looking for extraterrestrial life.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Earth is called a 'Goldilocks planet' because: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circumstances could end life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Earth's magnetic field shields us from solar wind and helps hold onto the atmosphere and water. To what do we owe this invisible protector?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Earth is smack in the middle of the "habitable zone" around the sun, where temperatures are right for liquid water to exist.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