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Weight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Thrust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Lift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Drag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1980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1976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1978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1974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Segseu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Simjang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Jeongsin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Aejeong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Sword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Cellphone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Bearings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Axles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Belts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Brinjal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Melongene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Potimarron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Guinea Squash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Skärm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Hål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Fönster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Ruta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Kappa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Epsilon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Omega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Mu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1972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1984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1979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1980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Felix Miller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Michael Breidenbruecker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Sean Parker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Daniel Ek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General Knowledge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General Knowledge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aerodynamics, which force pushes an object upwards?
[C] Lift
2. What year was Apple Inc. founded?
[B] 1976
3. What is the romanized Korean word for "heart"?
[B] Simjang
4. In the video-game franchise Kingdom Hearts, the main protagonist, carries a weapon with what shape?
[A] Key
5. What machine element is located in the center of fidget spinners?
[A] Bearings
6. Which of the following is not another name for the eggplant?
[C] Potimarron
7. What is the Swedish word for "window"?
[C] Fönster
8. What is the last letter of the Greek alphabet?
[C] Omega
9. When was Hubba Bubba first introduced?
[C] 1979
10. Who is a co-founder of music streaming service Spotify?
[D] Daniel Ek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aerodynamics, which force pushes an object upwards?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year was Apple Inc. founded?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romanized Korean word for "heart"?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the video-game franchise Kingdom Hearts, the main protagonist, carries a weapon with what shape?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machine element is located in the center of fidget spinners?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of the following is not another name for the eggplant?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Swedish word for "window"?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last letter of the Greek alphabet?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When was Hubba Bubba first introduced?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is a co-founder of music streaming service Spotify?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