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Laugh Factory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Ha-Ha's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Jester's Inc.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Smile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Bohemian Rhapsody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Sweet Caroline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Stairway to Heaven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Rock and Roll Part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Zack Snyder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Todd Phillips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Ayer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Christopher Nolan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October 4, 2019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January 10, 2020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December 6, 2019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November 2, 2019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Harleen Quinzel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Debra Kane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Leslie Thompkins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Barbara Gordon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Murray Franklin Show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Ellen Show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Tonight Show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Late Show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Jared Leto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Heath Ledger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Joaquin Phoenix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Nicholson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Oswald Cobblepot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Bruce Wayne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Harvey Dent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Arthur Fleck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Metropolis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Star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Central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Gotham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Joker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"Joker" is a 2019 psychological thriller film directed by Todd Phillips and starring Joaquin Phoenix as the titular character. The film is a standalone origin story of the iconic DC Comics villain, exploring the character's descent into madness and his transformation into the Joker. Set in 1981 Gotham City, the film tackles themes of mental illness, societal inequality, and the consequences of neglecting those in need. Phoenix's performance has been widely praised, earning him numerous awards and nominations, including the Academy Award for Best Actor. "Joker" was a commercial and critical success, grossing over $1 billion worldwide and receiving numerous accolades.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clown company Arthur works for?
[B] Ha-Ha's
2. Which famous song is played during the iconic staircase scene?
[D] Rock and Roll Part 2
3. Who directed the movie Joker?
[B] Todd Phillips
4. When was the movie Joker released in theaters?
[A] October 4, 2019
5. What is the name of the social worker who helps Arthur?
[B] Debra Kane
6. What is the name of the talk show where Arthur appears as Joker?
[A] The Murray Franklin Show
7. Who played the role of Joker in the 2019 movie Joker?
[C] Joaquin Phoenix
8. What is the name of the character who becomes Joker?
[D] Arthur Fleck
9. Where does the movie Joker take place?
[D] Gotham City
10. When does the movie take place?
[C] 1981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clown company Arthur works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song is played during the iconic staircase scene?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directed the movie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was the movie Joker released in theaters?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social worker who helps Arthur?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talk show where Arthur appears as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role of Joker in the 2019 movie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who becomes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the movie Joker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does the movie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