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weeks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weeks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weeks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Bubo bubo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Strix nebulosa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Bubo scandiacus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Strix aluco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Snowy Owl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Snowy Owl Quiz is a great way to learn more about these majestic birds. It can help you understand their behavior, diet, and habitat. It can also help you identify them in the wild. Knowing more about snowy owls can help you appreciate them more and help you understand why they are important to the environment. Additionally, taking the quiz can help you become more knowledgeable about the species and help you become a better steward of the environment. Taking the quiz can also help you become more aware of the threats that snowy owls face, such as habitat destruction and climate change. By taking the quiz, you can help spread awareness and help protect these beautiful birds.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prey do Snowy Owls hunt?
[D] Small mammals
2. What is the average lifespan of a Snowy Owl in the wild?
[A] 4-5 years
3. What is the average weight of a Snowy Owl?
[C] 4-5 lbs
4. What type of habitat do Snowy Owls prefer?
[B] Open tundra
5. What is the average incubation period of a Snowy Owl egg?
[B] 4-5 weeks
6. What is the average clutch size of a Snowy Owl?
[C] 4-5 eggs
7. What color are the eyes of a Snowy Owl?
[D] Yellow
8. What is the average height of a Snowy Owl?
[A] 2-3 feet
9. What is the average wingspan of a Snowy Owl?
[A] 4-5 feet
10. What is the scientific name for the Snowy Owl?
[C] Bubo scandiacus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prey do Snowy Owls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Snowy Owl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 Snowy Owls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incubation period of a Snowy Owl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clutch size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color are the eyes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height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wingspan of a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the Snowy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