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Container with metals with at least one transparent side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Container with minerals with at least one transparent side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Container with aquatic plants or animals with at least one transparent side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Container with stones with at least two transparent sides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Good bacteria recycle living matter and bad bacteria causes diseases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Good bacteria create oxygen and bad bacteria causes diseases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Good bacteria recycle dead matter and bad bacteria causes diseases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Good bacteria pollinate plants and bad bacteria causes diseases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Trees provide food and protection for animals. Animals provide food for the tree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Trees provide food and protection for animals. Animals protect the tree from other predators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Trees provide only food for animals. Animals protect the tree from other predators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Trees provide water for animals. Animals protect the tree from other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Isopods need a moist environment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Isopods need a warm environment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Isopods need a cold environment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Isopods need a dry environment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Animals are the most important producers in aquatic ecosystems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are the most important producers in aquatic ecosystems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Birds are the most important producers in aquatic ecosystems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Microorganisms are the most important producers in aquatic ecosystems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entomologist is a biologist who studies wild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entomologist is a biologist who studies small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entomologist is a biologist who studies birds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entomologist is a biologist who studies insects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vivarium is a container with minerals living in 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vivarium is a container with metals living in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vivarium is a container with stones living in 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vivarium is a container with plants and animals living in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Pollution causes the amount of nitrogem in the lake to increase leading to the death of plants and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Pollution causes the amount of oxygen in the lake to increase leading to the death of plants and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Pollution causes the amount of oxygen in the lake to drop leading to the death of plants and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Pollution causes the amount of nitrogen in the lake to drop leading to the death of plants and animals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Purpose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accident.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help the plants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Tropical rain forest, Desert, Green Cities, Grassland, Taiga and Tundra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Moderate forest, Desert, Temperate deciduous forest, Sandlands, Taiga and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Tropical rain forest, Mango Desert, Temperate deciduous forest, Grassland, Taiga and Tuna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Tropical rain forest, Desert, Temperate deciduous forest, Grassland, Taiga and Tundra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Environments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Quiz description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 aquarium
[C] Container with aquatic plants or animals with at least one transparent side
2. Are bacteria good organisms or bad organisms
[C] Good bacteria recycle dead matter and bad bacteria causes diseases
3. How do plants and animals help each other in the rain forest
[B] Trees provide food and protection for animals. Animals protect the tree from other predators
4. What kind of environment do isopods need to survive
[A] Isopods need a moist environment
5. In what kind of ecosystems are microorganisms the most important producers
[D] Microorganisms are the most important producers in aquatic ecosystems
6. What is an entomologist
[D] An entomologist is a biologist who studies insects
7. What is a vivarium
[D] A vivarium is a container with plants and animals living in it
8. What is the effect of water pollution on an aquatic ecosystem
[C] Pollution causes the amount of oxygen in the lake to drop leading to the death of plants and animals
9. Do you think animals pollinate flowers and disperse seeds on purpose or by accident
[B] By accident.
10. Name the six terrestrial environments
[D] Tropical rain forest, Desert, Temperate deciduous forest, Grassland, Taiga and Tundra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 aquarium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Are bacteria good organisms or bad organisms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plants and animals help each other in the rain forest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kind of environment do isopods need to survive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what kind of ecosystems are microorganisms the most important producers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an entomologist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 vivarium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effect of water pollution on an aquatic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Do you think animals pollinate flowers and disperse seeds on purpose or by accident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Name the six terrestrial environments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