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Curse Spell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Age Spell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Love Spell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Transformation Spell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By running a bakery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By working as a magician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By being a famous wizard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By teaching at a school for magic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Pig bristle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Mammoth tusk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Fluxweed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Turnip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Ingary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England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France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Japan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1954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2001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1977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1986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Wizard's Wand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Witch's Broom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King's Crown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Fire Demon's Crystalline Sphere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King's Castle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Wizard's Castle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Witch's Castle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Howl's Moving Castle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ninety year old woman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green rose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black cat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bluebird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Markl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Calcifer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Turnip Head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Calcifer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Markl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Turnip Head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Howl's Moving Castle!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"Howl's Moving Castle" is an animated film directed by Hayao Miyazaki. It tells the story of a young woman named Sophie who is turned into an old woman by a witch's curse. She seeks refuge in the moving castle of a wizard named Howl, where she becomes involved in a war between two neighboring kingdoms. The film explores themes of self-discovery, love, and the consequences of war. It features stunning animation, memorable characters, and a magical world full of wonder and danger. The film received critical acclaim and has become a beloved classic among fans of Miyazaki's work.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the magical spell that Sophie casts on Howl?
[B] The Age Spell
2. How does Howl make a living?
[C] By being a famous wizard
3. Which one of these is not an ingredient for one of Howl's spells?
[B] Mammoth tusk
4. What is the name of the country where Howl's Moving Castle is set?
[A] Ingary
5. When was "Howl's Moving Castle" first published?
[A] 1954
6. What is the name of the magical item that Sophie uses to break the spell?
[D] The Fire Demon's Crystalline Sphere
7. What is the name of the castle that Howl lives in?
[D] Howl's Moving Castle
8. What does Sophie turn into when she first meets Calcifer?
[A] A ninety year old woman
9. What is the name of the magical creature that helps Sophie?
[D] Turnip Head
10. What is the name of the magical creature that helps Howl?
[A] Calcifer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the magical spell that Sophie casts on Howl?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How does Howl make a living?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one of these is not an ingredient for one of Howl's spells?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the country where Howl's Moving Castle is set?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When was "Howl's Moving Castle" first published?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the magical item that Sophie uses to break the spell?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the castle that Howl lives in?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does Sophie turn into when she first meets Calcifer?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the magical creature that helps Sophie?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the magical creature that helps Howl?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