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Lex Luthor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Harley Quinn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Senator 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Senator Kelly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Senator Roark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Senator Bracken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lead-lined case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Batmobile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his utility belt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Batcave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Wonder Woman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Lex Luthor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Superman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Scarlett Johansson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Jennifer Lawrence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Emma 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 Gadot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Christian Bale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Affleck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Clooney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Val Kilmer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Gotham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Metropolis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Central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Lantern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Aquaman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Wonder 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Flash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Sun Radiation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Kryptonite Bomb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Doomsday Device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Phantom Zone Projector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v Superman: Dawn of Justice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v Superman: Dawn of Justice is a 2016 superhero film directed by Zack Snyder. The movie features the iconic DC Comics characters Batman and Superman, who are pitted against each other in a battle for justice. The film also introduces Wonder Woman, who joins the fight against the villainous Lex Luthor. The movie received mixed reviews from critics and audiences, with some praising the action sequences and performances, while others criticized the convoluted plot and character development. Despite the mixed reception, the film was a commercial success, grossing over $873 million worldwide.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villain in Batman v Superman: Dawn of Justice?
[B] Lex Luthor
2. What is the name of the senator who holds a hearing about Superman's actions?
[A] Senator Finch
3. Where does Batman keep his kryptonite in Batman v Superman: Dawn of Justice?
[A] In a lead-lined case
4. Who is the first character to say the phrase 'Dawn of Justice' in the movie?
[B] Lex Luthor
5. Who played the role of Wonder Woman in Batman v Superman: Dawn of Justice?
[D] Gal Gadot
6. Who played the role of Batman in Batman v Superman: Dawn of Justice?
[B] Ben Affleck
7. Where does the final battle between Batman and Superman take place?
[B] Metropolis
8. When was Batman v Superman: Dawn of Justice released?
[B] 2016
9. Which superhero makes a cameo appearance in Batman v Superman: Dawn of Justice?
[C] Wonder Woman
10. What is the name of the device Lex Luthor creates to defeat Superman?
[C] Doomsday Device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villain in Batman v Superman: Dawn of Justice?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senator who holds a hearing about Superman's actions?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Batman keep his kryptonite in Batman v Superman: Dawn of Justice?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first character to say the phrase 'Dawn of Justice'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played the role of Wonder Woman in Batman v Superman: Dawn of Justice?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Batman in Batman v Superman: Dawn of Justice?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the final battle between Batman and Superman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was Batman v Superman: Dawn of Justice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superhero makes a cameo appearance in Batman v Superman: Dawn of Justice?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device Lex Luthor creates to defeat Superman?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