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Sailfish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Yellowfin Tuna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Swordfish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Killer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White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Humpback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Swarm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Seahorse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Pufferfish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Dolphins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Arctic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Pacific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Octopus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Jellyfish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Giant Manta Ray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Fin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Sperm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Swarm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Ocean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Ocean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is the fastest known marine animal
[A] Sailfish
2. Which animal makes the loudest sound on the planet
[B] Blue Whale
3. What is a group of jellyfish called
[C] Smack
4. How many hearts does an octopus have
[B] 3
5. Males of which species give birth and take care of their young
[A] Seahorse
6. What is the color of octupus blood
[A] Blue
7. You will find the most coral reefs in this ocean basin
[D] Pacific
8. This sea animal does not have a heart or a brain
[D] Jellyfish
9. Which ocean mammal is the largest animal on earth
[D] Blue Whale
10. What is a group of trout called?
[D] Hover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is the fastest known marine animal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animal makes the loudest sound on the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group of jellyfish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hearts does an octopus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Males of which species give birth and take care of their young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color of octupus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You will find the most coral reefs in this ocean basin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This sea animal does not have a heart or a brain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ocean mammal is the largest animal on earth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 group of trout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