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Challengers Bangalore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Chennai Super Kings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319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Terror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Turtle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Little Master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Gaffer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Sachin Rohit Tendulkar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Sachin Rajesh Tendulkar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Sachin Rahul Tendulkar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Sachin Ramesh Tendulkar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Sachin Tendulkar: The God of Cricket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Sachin Tendulkar Quiz can be a great way to test your knowledge about one of the greatest cricketers of all time. Sachin Tendulkar is a legendary Indian cricketer who has achieved numerous records and accolades throughout his career. He is considered as one of the most successful batsmen in the history of cricket and has inspired millions of people around the world. By taking this quiz, you can learn more about Sachin Tendulkar's life, career, achievements, and contributions to the sport of cricket. You can also test your knowledge about his records, statistics, and memorable moments in his career. This quiz can be a fun and engaging way to challenge yourself and improve your knowledge about cricket and one of its greatest players. Moreover, if you are a cricket fan or a Sachin Tendulkar fan, this quiz can be a great way to show your love and appreciation for the sport and the player. So, take the Sachin Tendulkar Quiz today and see how much you know about this cricketing legend!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IPL team did Sachin Tendulkar play for?
[C] Mumbai Indians
2. What is Sachin Tendulkar's highest score in Test cricket?
[B] 248*
3. How many times has Sachin Tendulkar won the ICC Cricketer of the Year award?
[A] 2
4. In which year did Sachin Tendulkar retire from international cricket?
[A] 2013
5. How many centuries has Sachin Tendulkar scored in international cricket?
[D] 100
6. What is Sachin Tendulkar's nickname?
[C] Little Master
7. What is Sachin Tendulkar's full name?
[D] Sachin Ramesh Tendulkar
8. What is Sachin Tendulkar's highest score in IPL?
[A] 100*
9. In which year did Sachin Tendulkar make his international debut?
[A] 1989
10. How many times has Sachin Tendulkar been named Wisden Cricketer of the Year?
[A] 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IPL team did Sachin Tendulkar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Sachin Tendulkar's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has Sachin Tendulkar won the ICC Cricketer of the Year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did Sachin Tendulkar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centuries has Sachin Tendulkar scored in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Sachin Tendulkar's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Sachin Tendulkar's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Sachin Tendulkar's highest score in IPL?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did Sachin Tendulkar make his international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times has Sachin Tendulkar been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