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Fries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Nachos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They are about the same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Both are the equally good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Chicken Breast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Extra-lean ground beef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Instant oatmeal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They are about the same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Regular oatmeal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They are about the same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Peanuts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Pretzels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They are about the same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Raw Sugar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White Sugar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Tilapia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Salmon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They are about the same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Vanilla ice cream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Vanilla Frozen Yogurt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They are about the same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Whole wheat bagel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Whole wheat English muffin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They are about the same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Salami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Deli Ham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They are about the same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Peanut Butter and Jelly Sandwich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Turkey sandwich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They are about the same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Which Food is better for you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When you are trying to make healthier choices, which of these foods will you pick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It is time to order some appetizers. What is the healthier choice
[A] Fries
2. Which food is better for your heart health
[C] Extra-lean ground beef
3. Which is better for your family?
[D] Regular oatmeal
4. I am hungry for a snack. Which one should I choose
[C] Peanuts
5. Which is an healthier option
[A] They are about the same
6. Which is better?
[C] Salmon
7. Which of these dessert choices has less sugar
[D] They are about the same
8. Which is the better breakfast choice?
[B] Whole wheat English muffin
9. Which is a healthier choice
[B] Deli Ham
10. It is time for lunch. Which sandwich would be a healthier choice
[B] Peanut Butter and Jelly Sandwich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It is time to order some appetizers. What is the healthier choice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Which food is better for your heart health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Which is better for your family?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I am hungry for a snack. Which one should I choose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Which is an healthier option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Which is better?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Which of these dessert choices has less sugar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Which is the better breakfast choice?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Which is a healthier choice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It is time for lunch. Which sandwich would be a healthier choice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