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Joy in Loving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Call to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Way of Simplicity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Simple Path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Mother Teresa Hospital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Shanti Nagar Hospital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Kalighat Hospital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Nirmal Hriday Hospital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Daughters of Charity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Missionaries of Charity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Sisters of the Poor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Sisters of Mercy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Mother Teresa of Calcutta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Saint of Calcutta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Missionary of Calcutta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Nun of Calcutta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Sisters of the 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Sisters of Mercy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Missionaries of Charity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Daughters of Charity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Simple Path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Joy in Loving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Call to Love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Way of Simplicity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Mother Teresa: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Mother Teresa Quiz is a great way to learn more about the life and legacy of one of the most influential figures of the 20th century. Mother Teresa was a Nobel Peace Prize winner and a symbol of selfless service to the poor and needy. She dedicated her life to helping those in need and her work has inspired millions around the world. Taking the quiz is a great way to learn more about her life and her work, as well as the impact she had on the world. It is also a great way to test your knowledge of her life and legacy. By taking the quiz, you can gain a better understanding of the life and work of Mother Teresa and the impact she had on the world. Taking the quiz is also a great way to show your appreciation for her work and to honor her memory.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book written by Mother Teresa about her spiritual journey?
[C] The Way of Simplicity
2. What is the name of the hospital founded by Mother Teresa?
[D] Nirmal Hriday Hospital
3. What is the name of Mother Teresa's religious order?
[B] Missionaries of Charity
4. What is the name of the movie about Mother Teresa's life?
[A] Mother Teresa of Calcutta
5. What year was Mother Teresa awarded the Nobel Peace Prize?
[B] 1979
6. What year was Mother Teresa born?
[B] 1910
7. What is the name of the charity founded by Mother Teresa?
[C] Missionaries of Charity
8. What is the name of the book written by Mother Teresa about her life?
[A] A Simple Path
9. What year did Mother Teresa die?
[A] 1997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book written by Mother Teresa about her spiritual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hospital founded by Mother Teresa?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Mother Teresa's religious order?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movie about Mother Teresa's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Mother Teresa awarded the Nobel Peace Prize?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Mother Teresa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charity founded by Mother Teresa?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book written by Mother Teresa about her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Mother Teresa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