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didn't have a stance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supported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opposed 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was neutral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Constitution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Party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Libertarian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 Soil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Federalist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Father of His Country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 Kinderhook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Communicator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Emancipator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Abraham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Depression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Recession of 1839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Panic of 1837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Financial Crisis of 1842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Virginia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Pennsylvania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Massachusetts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Van Buren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Hannah Van Buren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Abigail Van Buren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Martha Van Buren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Richard M. Johnson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C. Calhoun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Tyler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Henry Harrison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Martin Van Buren: The Little Magician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Martin Van Buren: US President Quiz can be a great way to test your knowledge about one of the lesser-known presidents of the United States. Martin Van Buren was the eighth president of the United States, serving from 1837 to 1841. He was a key figure in the development of the modern political party system and played a significant role in shaping the country's early political landscape.By taking this quiz, you can learn more about Van Buren's life, his presidency, and his impact on American politics. You can also test your knowledge of important events and policies during his time in office, such as the Panic of 1837 and the Trail of Tears.Moreover, taking this quiz can help you improve your general knowledge of American history and politics. Whether you are a student, a history buff, or just someone who wants to learn more about the United States, this quiz can be a fun and informative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Martin Van Buren's stance on slavery?
[C] He opposed it
2. What was the name of the political party that Martin Van Buren founded after leaving the presidency?
[D] Free Soil Party
3. Which political party did Martin Van Buren belong to?
[C] Democratic
4. What was Martin Van Buren's nickname?
[B] Old Kinderhook
5. What was Martin Van Buren's middle name?
[A] None
6. What economic crisis occurred during Martin Van Buren's presidency?
[C] The Panic of 1837
7. Which state was Martin Van Buren's home state?
[A] New York
8. What was Martin Van Buren's occupation before becoming president?
[A] Lawyer
9. Who was Martin Van Buren's wife?
[B] Hannah Van Buren
10. Who was Martin Van Buren's vice president?
[A] Richard M. Johnson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Martin Van Buren's stance on slavery?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political party that Martin Van Buren founded after leaving the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political party did Martin Van Buren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Martin Van Buren's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Martin Van Buren's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economic crisis occurred during Martin Van Buren's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state was Martin Van Buren's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Martin Van Buren's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was Martin Van Buren's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was Martin Van Buren's vice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