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Victorian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Ancient Greece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Medieval or Renaissance Europe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Prehistoric times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Aurora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Jasmine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Cinderella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Richard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Triton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Stefan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Arthur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Goddess of Wisdom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Goddess of Beauty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Goddess of the Dawn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Goddess of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Flora, Fauna, and Merryweather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Elsa, Anna, and Olaf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Tiana, Rapunzel, and Mulan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Ariel, Pocahontas, and Jasmine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Sewing Machine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Knitting Needles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Spinning Wheel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Maleficent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Jafar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George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Edward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Stephan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Henry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Maximus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Pegasus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Sleeping Beauty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Sleeping Beauty is a classic Disney animated film released in 1959. The movie is based on the fairy tale of the same name and tells the story of Princess Aurora, who is cursed by the evil fairy Maleficent to die on her 16th birthday. However, the good fairy Merryweather changes the curse to a deep sleep that can only be broken by true love's kiss. The movie features iconic characters such as Prince Phillip, the three good fairies Flora, Fauna, and Merryweather, and the villainous Maleficent. Sleeping Beauty is known for its stunning animation, beautiful music, and memorable characters, making it a beloved classic for generations.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time period best describes the era in which the events of Sleeping Beauty (1959) take place?
[C] Medieval or Renaissance Europe
2. What is the name of the princess in Sleeping Beauty?
[B] Aurora
3. How many fairies were invited to the christening of Aurora?
[B] Three
4. What is the name of the king in Sleeping Beauty?
[C] King Stefan
5. According to the narration at the beginning of the movie, the King and Queen named their daughter after which of the following?
[C] The Goddess of the Dawn
6. What are the names of the three fairies in Sleeping Beauty?
[A] Flora, Fauna, and Merryweather
7. What is the name of the cursed spindle in Sleeping Beauty?
[D] Spinning Wheel
8. Who is the villain in Sleeping Beauty?
[C] Maleficent
9. Who is Sleeping Beauty's father?
[C] King Stephan
10. What is the name of the horse in Sleeping Beauty?
[D] Samson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time period best describes the era in which the events of Sleeping Beauty (1959)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princess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fairies were invited to the christening of Aurora?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king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According to the narration at the beginning of the movie, the King and Queen named their daughter after which of the following?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are the names of the three fairies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cursed spindle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villain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Sleeping Beauty's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horse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