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Epicurus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Aristotle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Socrates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Trajan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Vespasian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Augustus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Hammurabi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Ashurbanipal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Sargon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Gilgamesh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Nineveh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Babylon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Persepolis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Osiris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Horus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Anubis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Summer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Autumn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Sparta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Corinth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Olympia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Athens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Via Flaminia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Via Aurelia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Via Egnatia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Appian 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Warriors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Artisans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Farmers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Underground drainage system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Fortified walls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Palace architecture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Temple complexes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Uncover the Past: A Journey Through Ancient Civilizations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Ancient civilizations refer to historical societies that flourished in the distant past, often characterized by their unique cultures, architectural achievements, and contributions to human progress. Examples include ancient Mesopotamia, Egypt, Greece, Rome, China, India, and the Mayans, among others. These civilizations have left behind a rich legacy of artifacts, texts, and monumental structures that continue to fascinate and educate us today.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was the Greek philosopher who taught that 'know thyself' was the most important maxim?
[D] Socrates
2. Who was the Roman Emperor who built the Colosseum?
[C] Vespasian
3. Which Assyrian king collected a library at Nineveh that included the Epic of Gilgamesh?
[B] Ashurbanipal
4. Which ancient Mesopotamian city was known for its hanging gardens?
[C] Babylon
5. Which ancient Egyptian god was often depicted as a jackal?
[D] Anubis
6. The Greek myth of Persephone and Demeter is associated with which season?
[D] Autumn
7. At which ancient Greek sanctuary were the ancient Olympic Games held?
[C] Olympia
8. Which Roman road is also known as the Via Appia?
[D] Appian Way
9. What was the main occupation of the people in the Indus Valley Civilization?
[D] Farmers
10. What was the most notable feature of the Indus Valley Civilization's urban planning?
[A] Underground drainage system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was the Greek philosopher who taught that 'know thyself' was the most important maxim?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was the Roman Emperor who built the Colosseum?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Assyrian king collected a library at Nineveh that included the Epic of Gilgamesh?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ancient Mesopotamian city was known for its hanging gardens?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ancient Egyptian god was often depicted as a jackal?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The Greek myth of Persephone and Demeter is associated with which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At which ancient Greek sanctuary were the ancient Olympic Games held?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Roman road is also known as the Via Appia?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main occupation of the people in the Indus Valley Civilization?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most notable feature of the Indus Valley Civilization's urban planning?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