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Balboa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Euro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Dollar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Peso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Spanish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Portuguese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French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English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Kuna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Inca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Maya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Aztec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Arroz con pollo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Ceviche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Sancocho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Empanadas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Panama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Spain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France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United States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river that runs through Panama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waterway that connects the Atlantic and Pacific Oceans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mountain range in Panama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national park in Panama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San Jose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Panama City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Lima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Bogota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Kilimanjaro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Everest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Denali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Volcan Baru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 million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 million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 million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 million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Panama</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Panama is a country located in Central America, bordered by Costa Rica to the west and Colombia to the east. It is known for its famous canal, which connects the Atlantic and Pacific Oceans. The country has a diverse population, with a mix of indigenous people, Afro-Caribbeans, and Spanish descendants. Panama's economy is heavily reliant on the canal, as well as tourism and financial services. The country has a tropical climate, with a rainy season from May to November and a dry season from December to April. Panama is also home to a variety of wildlife, including sloths, monkeys, and toucans.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currency of Panama?
[A] Balboa
2. What is the official language of Panama?
[A] Spanish
3. What is the name of the indigenous tribe that lives in Panama?
[A] Kuna
4. What is the national dish of Panama?
[C] Sancocho
5. Who built the Panama Canal?
[D] The United States
6. What is the Panama Canal?
[B] A waterway that connects the Atlantic and Pacific Oceans
7. What is the capital city of Panama?
[B] Panama City
8. What is the highest point in Panama?
[D] Volcan Baru
9. What is the population of Panama?
[A] 4 million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currency of Panama?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official language of Panama?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indigenous tribe that lives in Panama?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national dish of Panama?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built the Panama Canal?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Panama Canal?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capital city of Panama?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highest point in Panama?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population of Panama?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