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0.8 solar masses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0.7 solar masses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0.6 solar masses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0.9 solar masses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Alpha Centauri 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Proxima Centauri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Alpha Centauri 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Alpha Centauri 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Proxima Centauri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 Centauri 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Alpha Centauri 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Alpha Centauri 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2.37 light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4.37 light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3.37 light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1.37 light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Alpha Centauri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Wolf 359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Proxima Centauri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Barnard's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solar masses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 solar masses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 solar masses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solar masses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Alpha Centauri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Alpha Centauri Quiz is a great way to learn more about the star system Alpha Centauri. This quiz will help you understand the basics of the star system, such as its location, its components, and its history. Additionally, the quiz will help you understand the science behind the star system, such as its composition, its age, and its distance from Earth. By taking the quiz, you will gain a better understanding of the star system and its importance in the universe. Furthermore, the quiz will help you understand the potential for future exploration of Alpha Centauri, as well as the potential for discovering new planets and other celestial bodies in the system. Taking the Alpha Centauri Quiz is a great way to gain a better understanding of the star system and its importance in the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stars make up the Alpha Centauri system?
[D] 3
2. What is the mass of Alpha Centauri B?
[D] 0.9 solar masses
3. What is the brightest star in the Alpha Centauri system?
[A] Alpha Centauri A
4. What type of star is Proxima Centauri?
[C] M-type main sequence star
5. What type of star is Alpha Centauri B?
[D] K-type main sequence star
6. What type of star is Alpha Centauri A?
[A] G-type main sequence star
7. What is the closest star to Earth in the Alpha Centauri system?
[A] Proxima Centauri
8. How far away is Alpha Centauri from Earth?
[B] 4.37 light years
9. What is the closest star system to our Solar System?
[A] Alpha Centauri
10. What is the mass of Alpha Centauri A?
[C] 1.1 solar masses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stars make up the Alpha Centauri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mass of Alpha Centauri 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brightest star in the Alpha Centauri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star is Proxima Centauri?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star is Alpha Centauri 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star is Alpha Centauri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closest star to Earth in the Alpha Centauri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far away is Alpha Centauri from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closest star system to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mass of Alpha Centauri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