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Batman Begins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Dark Knight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Batman &amp; Robin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Batman v Superman: Dawn of Justice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Angeles, California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Boston, Massachusetts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Berkeley,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City,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Hunger Relief Poker Tournament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All-In for Feeding America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Poker for a Cause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Charity Poker Showdown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Good Will Hunting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Armageddon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Gone Girl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Gone Girl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Good Will Hunting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Live by Night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Gone Baby Gone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Climate change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Animal rights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Global poverty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Education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Christopher Nolan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Kevin Smith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Steven Spielberg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Quentin Tarantino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Best Director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Best Original Screenplay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Best Picture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Best Actor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Jennifer Garner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Gwyneth Paltrow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Liv Tyler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Kate Beckinsale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Ben Affleck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Ben Affleck, born August 15, 1972, is a versatile American actor, director, producer, and screenwriter. He gained fame with the 1997 film "Good Will Hunting," co-written with Matt Damon, earning them an Academy Award for Best Original Screenplay. Affleck's notable works include "Armageddon," "Pearl Harbor," "Argo," and playing Batman in the DC Extended Universe. As a director, he received critical acclaim for "Gone Baby Gone" and "The Town." He has won two Golden Globe Awards and three BAFTA Awards. Off-screen, Affleck co-founded the Eastern Congo Initiative and actively supports various charitable organizations.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which film did Ben Affleck portray the character of Batman?
[D] Batman v Superman: Dawn of Justice
2. Where was Ben Affleck born?
[C] Berkeley, California
3. Which charity poker event did Ben Affleck participate in to support Feeding America?
[B] All-In for Feeding America
4. In which movie did Ben Affleck first work with Matt Damon?
[A] Good Will Hunting
5. For which film did Ben Affleck win his first Academy Award?
[C] Good Will Hunting
6. Which of these films directed by Ben Affleck is based on a novel by Dennis Lehane?
[B] Gone Baby Gone
7. What cause did Ben Affleck raise awareness for by living on $1.50 a day?
[C] Global poverty
8. Which director has Ben Affleck frequently collaborated with?
[B] Kevin Smith
9. What category did Ben Affleck win his second Academy Award for?
[C] Best Picture
10. Which actress starred alongside Ben Affleck in both 'Daredevil' and 'Pearl Harbor'?
[A] Jennifer Garner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which film did Ben Affleck portray the character of Batman?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was Ben Affleck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charity poker event did Ben Affleck participate in to support Feeding America?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which movie did Ben Affleck first work with Matt Damon?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For which film did Ben Affleck win his first Academy Award?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films directed by Ben Affleck is based on a novel by Dennis Lehane?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cause did Ben Affleck raise awareness for by living on $1.50 a 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director has Ben Affleck frequently collaborated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category did Ben Affleck win his second Academy Award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actress starred alongside Ben Affleck in both 'Daredevil' and 'Pearl Harbor'?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