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Default Extension="jpg" ContentType="image/jp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5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s/slide8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s/slide7.xml" ContentType="application/vnd.openxmlformats-officedocument.presentationml.slide+xml"/>
  <Override PartName="/ppt/slideLayouts/slideLayout2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s/slide6.xml" ContentType="application/vnd.openxmlformats-officedocument.presentationml.slide+xml"/>
  <Override PartName="/ppt/slideLayouts/slideLayout11.xml" ContentType="application/vnd.openxmlformats-officedocument.presentationml.slideLayout+xml"/>
  <Override PartName="/ppt/slideLayouts/slideLayout1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s/slide9.xml" ContentType="application/vnd.openxmlformats-officedocument.presentationml.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  <Override PartName="/ppt/slideLayouts/slideLayout6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4.xml" ContentType="application/vnd.openxmlformats-officedocument.presentationml.slideLayout+xml"/>
  <Override PartName="/ppt/diagrams/data2.xml" ContentType="application/vnd.openxmlformats-officedocument.drawingml.diagramData+xml"/>
  <Override PartName="/ppt/diagrams/data3.xml" ContentType="application/vnd.openxmlformats-officedocument.drawingml.diagramData+xml"/>
  <Override PartName="/ppt/diagrams/data4.xml" ContentType="application/vnd.openxmlformats-officedocument.drawingml.diagramData+xml"/>
  <Override PartName="/ppt/diagrams/data5.xml" ContentType="application/vnd.openxmlformats-officedocument.drawingml.diagramData+xml"/>
  <Override PartName="/ppt/diagrams/data6.xml" ContentType="application/vnd.openxmlformats-officedocument.drawingml.diagramData+xml"/>
</Types>
</file>

<file path=_rels/.rels>&#65279;<?xml version="1.0" encoding="utf-8" standalone="yes"?><Relationships xmlns="http://schemas.openxmlformats.org/package/2006/relationships"><Relationship Id="rId3" Type="http://schemas.openxmlformats.org/package/2006/relationships/metadata/core-properties" Target="docProps/core.xml" /><Relationship Id="rId2" Type="http://schemas.openxmlformats.org/package/2006/relationships/metadata/thumbnail" Target="docProps/thumbnail.jpeg" /><Relationship Id="rId1" Type="http://schemas.openxmlformats.org/officeDocument/2006/relationships/officeDocument" Target="ppt/presentation.xml" /><Relationship Id="rId4" Type="http://schemas.openxmlformats.org/officeDocument/2006/relationships/extended-properties" Target="docProps/app.xml" 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60" r:id="rId1"/>
  </p:sldMasterIdLst>
  <p:sldIdLst>
    <p:sldId id="256" r:id="rId2"/>
    <p:sldId id="260" r:id="rId10"/>
    <p:sldId id="261" r:id="rId11"/>
    <p:sldId id="262" r:id="rId12"/>
    <p:sldId id="263" r:id="rId13"/>
    <p:sldId id="264" r:id="rId14"/>
    <p:sldId id="258" r:id="rId4"/>
    <p:sldId id="259" r:id="rId5"/>
  </p:sldIdLst>
  <p:sldSz cx="12192000" cy="6858000" type="custom"/>
  <p:notesSz cx="6858000" cy="9144000"/>
  <p:defaultTextStyle>
    <a:defPPr defTabSz="457200">
      <a:defRPr lang="en-US" dirty="0"/>
    </a:defPPr>
    <a:lvl1pPr marL="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1pPr>
    <a:lvl2pPr marL="45720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2pPr>
    <a:lvl3pPr marL="91440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3pPr>
    <a:lvl4pPr marL="137160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4pPr>
    <a:lvl5pPr marL="182880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5pPr>
    <a:lvl6pPr marL="228600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6pPr>
    <a:lvl7pPr marL="274320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7pPr>
    <a:lvl8pPr marL="320040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8pPr>
    <a:lvl9pPr marL="365760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/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989"/>
    <p:restoredTop sz="94660"/>
  </p:normalViewPr>
  <p:slideViewPr>
    <p:cSldViewPr snapToGrid="0">
      <p:cViewPr varScale="1">
        <p:scale>
          <a:sx n="129" d="100"/>
          <a:sy n="129" d="100"/>
        </p:scale>
        <p:origin x="535" y="65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&#65279;<?xml version="1.0" encoding="utf-8" standalone="yes"?><Relationships xmlns="http://schemas.openxmlformats.org/package/2006/relationships"><Relationship Id="rId8" Type="http://schemas.openxmlformats.org/officeDocument/2006/relationships/theme" Target="theme/theme1.xml" /><Relationship Id="rId7" Type="http://schemas.openxmlformats.org/officeDocument/2006/relationships/viewProps" Target="viewProps.xml" /><Relationship Id="rId2" Type="http://schemas.openxmlformats.org/officeDocument/2006/relationships/slide" Target="slides/slide1.xml" /><Relationship Id="rId1" Type="http://schemas.openxmlformats.org/officeDocument/2006/relationships/slideMaster" Target="slideMasters/slideMaster1.xml" /><Relationship Id="rId6" Type="http://schemas.openxmlformats.org/officeDocument/2006/relationships/presProps" Target="presProps.xml" /><Relationship Id="rId5" Type="http://schemas.openxmlformats.org/officeDocument/2006/relationships/slide" Target="slides/slide4.xml" /><Relationship Id="rId4" Type="http://schemas.openxmlformats.org/officeDocument/2006/relationships/slide" Target="slides/slide3.xml" /><Relationship Id="rId9" Type="http://schemas.openxmlformats.org/officeDocument/2006/relationships/tableStyles" Target="tableStyles.xml" /><Relationship Id="rId10" Type="http://schemas.openxmlformats.org/officeDocument/2006/relationships/slide" Target="slides/slide5.xml" /><Relationship Id="rId11" Type="http://schemas.openxmlformats.org/officeDocument/2006/relationships/slide" Target="slides/slide6.xml" /><Relationship Id="rId12" Type="http://schemas.openxmlformats.org/officeDocument/2006/relationships/slide" Target="slides/slide7.xml" /><Relationship Id="rId13" Type="http://schemas.openxmlformats.org/officeDocument/2006/relationships/slide" Target="slides/slide8.xml" /><Relationship Id="rId14" Type="http://schemas.openxmlformats.org/officeDocument/2006/relationships/slide" Target="slides/slide9.xml" 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2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Spud McKenzie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Lassie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Clifford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Brian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Money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Moni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Monkey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Monk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Pickles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Fritos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Hot Cheetos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Pork rinds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5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Get out of work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Lazy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Avoid a blind date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To start home and play with yourself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6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Bird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Rabbit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Automobile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Banana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84197DA6-4812-4E51-9B37-38D88476FF0A}">
      <dsp:nvSpPr>
        <dsp:cNvPr id="0" name=""/>
        <dsp:cNvSpPr/>
      </dsp:nvSpPr>
      <dsp:spPr>
        <a:xfrm>
          <a:off x="1510203" y="530"/>
          <a:ext cx="3496567" cy="2097940"/>
        </a:xfrm>
        <a:prstGeom prst="rect">
          <a:avLst/>
        </a:prstGeom>
        <a:gradFill rotWithShape="0">
          <a:gsLst>
            <a:gs pos="0">
              <a:schemeClr val="accent2">
                <a:hueOff val="0"/>
                <a:satOff val="0"/>
                <a:lumOff val="0"/>
                <a:alphaOff val="0"/>
                <a:tint val="94000"/>
                <a:satMod val="100000"/>
                <a:lumMod val="108000"/>
              </a:schemeClr>
            </a:gs>
            <a:gs pos="50000">
              <a:schemeClr val="accent2">
                <a:hueOff val="0"/>
                <a:satOff val="0"/>
                <a:lumOff val="0"/>
                <a:alphaOff val="0"/>
                <a:tint val="98000"/>
                <a:shade val="100000"/>
                <a:satMod val="100000"/>
                <a:lumMod val="100000"/>
              </a:schemeClr>
            </a:gs>
            <a:gs pos="100000">
              <a:schemeClr val="accent2">
                <a:hueOff val="0"/>
                <a:satOff val="0"/>
                <a:lumOff val="0"/>
                <a:alphaOff val="0"/>
                <a:shade val="72000"/>
                <a:satMod val="120000"/>
                <a:lumMod val="100000"/>
              </a:schemeClr>
            </a:gs>
          </a:gsLst>
          <a:lin ang="5400000" scaled="0"/>
        </a:gradFill>
        <a:ln>
          <a:noFill/>
        </a:ln>
        <a:effectLst>
          <a:outerShdw blurRad="50800" dist="25400" dir="5400000" rotWithShape="0">
            <a:srgbClr val="000000">
              <a:alpha val="28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47650" tIns="247650" rIns="247650" bIns="247650" numCol="1" spcCol="1270" anchor="ctr" anchorCtr="0">
          <a:noAutofit/>
        </a:bodyPr>
        <a:lstStyle/>
        <a:p>
          <a:pPr marL="0" lvl="0" indent="0" algn="ctr" defTabSz="2889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6500" kern="1200" dirty="0"/>
            <a:t>Choice 1</a:t>
          </a:r>
        </a:p>
      </dsp:txBody>
      <dsp:txXfrm>
        <a:off x="1510203" y="530"/>
        <a:ext cx="3496567" cy="2097940"/>
      </dsp:txXfrm>
    </dsp:sp>
    <dsp:sp modelId="{A62B2301-0549-4EF9-A9B3-E22D2FE1DF71}">
      <dsp:nvSpPr>
        <dsp:cNvPr id="0" name=""/>
        <dsp:cNvSpPr/>
      </dsp:nvSpPr>
      <dsp:spPr>
        <a:xfrm>
          <a:off x="5356428" y="530"/>
          <a:ext cx="3496567" cy="2097940"/>
        </a:xfrm>
        <a:prstGeom prst="rect">
          <a:avLst/>
        </a:prstGeom>
        <a:gradFill rotWithShape="0">
          <a:gsLst>
            <a:gs pos="0">
              <a:schemeClr val="accent3">
                <a:hueOff val="0"/>
                <a:satOff val="0"/>
                <a:lumOff val="0"/>
                <a:alphaOff val="0"/>
                <a:tint val="94000"/>
                <a:satMod val="100000"/>
                <a:lumMod val="108000"/>
              </a:schemeClr>
            </a:gs>
            <a:gs pos="50000">
              <a:schemeClr val="accent3">
                <a:hueOff val="0"/>
                <a:satOff val="0"/>
                <a:lumOff val="0"/>
                <a:alphaOff val="0"/>
                <a:tint val="98000"/>
                <a:shade val="100000"/>
                <a:satMod val="100000"/>
                <a:lumMod val="100000"/>
              </a:schemeClr>
            </a:gs>
            <a:gs pos="100000">
              <a:schemeClr val="accent3">
                <a:hueOff val="0"/>
                <a:satOff val="0"/>
                <a:lumOff val="0"/>
                <a:alphaOff val="0"/>
                <a:shade val="72000"/>
                <a:satMod val="120000"/>
                <a:lumMod val="100000"/>
              </a:schemeClr>
            </a:gs>
          </a:gsLst>
          <a:lin ang="5400000" scaled="0"/>
        </a:gradFill>
        <a:ln>
          <a:noFill/>
        </a:ln>
        <a:effectLst>
          <a:outerShdw blurRad="50800" dist="25400" dir="5400000" rotWithShape="0">
            <a:srgbClr val="000000">
              <a:alpha val="28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47650" tIns="247650" rIns="247650" bIns="247650" numCol="1" spcCol="1270" anchor="ctr" anchorCtr="0">
          <a:noAutofit/>
        </a:bodyPr>
        <a:lstStyle/>
        <a:p>
          <a:pPr marL="0" lvl="0" indent="0" algn="ctr" defTabSz="2889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6500" kern="1200" dirty="0"/>
            <a:t>Choice 2</a:t>
          </a:r>
        </a:p>
      </dsp:txBody>
      <dsp:txXfrm>
        <a:off x="5356428" y="530"/>
        <a:ext cx="3496567" cy="2097940"/>
      </dsp:txXfrm>
    </dsp:sp>
    <dsp:sp modelId="{4A04BE7F-83CD-448E-8459-0262D28BD6A0}">
      <dsp:nvSpPr>
        <dsp:cNvPr id="0" name=""/>
        <dsp:cNvSpPr/>
      </dsp:nvSpPr>
      <dsp:spPr>
        <a:xfrm>
          <a:off x="1510203" y="2448127"/>
          <a:ext cx="3496567" cy="2097940"/>
        </a:xfrm>
        <a:prstGeom prst="rect">
          <a:avLst/>
        </a:prstGeom>
        <a:gradFill rotWithShape="0">
          <a:gsLst>
            <a:gs pos="0">
              <a:schemeClr val="accent4">
                <a:hueOff val="0"/>
                <a:satOff val="0"/>
                <a:lumOff val="0"/>
                <a:alphaOff val="0"/>
                <a:tint val="94000"/>
                <a:satMod val="100000"/>
                <a:lumMod val="108000"/>
              </a:schemeClr>
            </a:gs>
            <a:gs pos="50000">
              <a:schemeClr val="accent4">
                <a:hueOff val="0"/>
                <a:satOff val="0"/>
                <a:lumOff val="0"/>
                <a:alphaOff val="0"/>
                <a:tint val="98000"/>
                <a:shade val="100000"/>
                <a:satMod val="100000"/>
                <a:lumMod val="100000"/>
              </a:schemeClr>
            </a:gs>
            <a:gs pos="100000">
              <a:schemeClr val="accent4">
                <a:hueOff val="0"/>
                <a:satOff val="0"/>
                <a:lumOff val="0"/>
                <a:alphaOff val="0"/>
                <a:shade val="72000"/>
                <a:satMod val="120000"/>
                <a:lumMod val="100000"/>
              </a:schemeClr>
            </a:gs>
          </a:gsLst>
          <a:lin ang="5400000" scaled="0"/>
        </a:gradFill>
        <a:ln>
          <a:noFill/>
        </a:ln>
        <a:effectLst>
          <a:outerShdw blurRad="50800" dist="25400" dir="5400000" rotWithShape="0">
            <a:srgbClr val="000000">
              <a:alpha val="28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47650" tIns="247650" rIns="247650" bIns="247650" numCol="1" spcCol="1270" anchor="ctr" anchorCtr="0">
          <a:noAutofit/>
        </a:bodyPr>
        <a:lstStyle/>
        <a:p>
          <a:pPr marL="0" lvl="0" indent="0" algn="ctr" defTabSz="2889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6500" kern="1200" dirty="0"/>
            <a:t>Choice 3</a:t>
          </a:r>
        </a:p>
      </dsp:txBody>
      <dsp:txXfrm>
        <a:off x="1510203" y="2448127"/>
        <a:ext cx="3496567" cy="2097940"/>
      </dsp:txXfrm>
    </dsp:sp>
    <dsp:sp modelId="{165C234B-AD7F-41D6-8F7F-7C689855D421}">
      <dsp:nvSpPr>
        <dsp:cNvPr id="0" name=""/>
        <dsp:cNvSpPr/>
      </dsp:nvSpPr>
      <dsp:spPr>
        <a:xfrm>
          <a:off x="5356428" y="2448127"/>
          <a:ext cx="3496567" cy="2097940"/>
        </a:xfrm>
        <a:prstGeom prst="rect">
          <a:avLst/>
        </a:prstGeom>
        <a:gradFill rotWithShape="0">
          <a:gsLst>
            <a:gs pos="0">
              <a:schemeClr val="accent5">
                <a:hueOff val="0"/>
                <a:satOff val="0"/>
                <a:lumOff val="0"/>
                <a:alphaOff val="0"/>
                <a:tint val="94000"/>
                <a:satMod val="100000"/>
                <a:lumMod val="108000"/>
              </a:schemeClr>
            </a:gs>
            <a:gs pos="50000">
              <a:schemeClr val="accent5">
                <a:hueOff val="0"/>
                <a:satOff val="0"/>
                <a:lumOff val="0"/>
                <a:alphaOff val="0"/>
                <a:tint val="98000"/>
                <a:shade val="100000"/>
                <a:satMod val="100000"/>
                <a:lumMod val="100000"/>
              </a:schemeClr>
            </a:gs>
            <a:gs pos="100000">
              <a:schemeClr val="accent5">
                <a:hueOff val="0"/>
                <a:satOff val="0"/>
                <a:lumOff val="0"/>
                <a:alphaOff val="0"/>
                <a:shade val="72000"/>
                <a:satMod val="120000"/>
                <a:lumMod val="100000"/>
              </a:schemeClr>
            </a:gs>
          </a:gsLst>
          <a:lin ang="5400000" scaled="0"/>
        </a:gradFill>
        <a:ln>
          <a:noFill/>
        </a:ln>
        <a:effectLst>
          <a:outerShdw blurRad="50800" dist="25400" dir="5400000" rotWithShape="0">
            <a:srgbClr val="000000">
              <a:alpha val="28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47650" tIns="247650" rIns="247650" bIns="247650" numCol="1" spcCol="1270" anchor="ctr" anchorCtr="0">
          <a:noAutofit/>
        </a:bodyPr>
        <a:lstStyle/>
        <a:p>
          <a:pPr marL="0" lvl="0" indent="0" algn="ctr" defTabSz="2889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6500" kern="1200" dirty="0"/>
            <a:t>Choice 4</a:t>
          </a:r>
        </a:p>
      </dsp:txBody>
      <dsp:txXfrm>
        <a:off x="5356428" y="2448127"/>
        <a:ext cx="3496567" cy="2097940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default">
  <dgm:title val=""/>
  <dgm:desc val=""/>
  <dgm:catLst>
    <dgm:cat type="list" pri="4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diagram">
    <dgm:varLst>
      <dgm:dir/>
      <dgm:resizeHandles val="exact"/>
    </dgm:varLst>
    <dgm:choose name="Name0">
      <dgm:if name="Name1" func="var" arg="dir" op="equ" val="norm">
        <dgm:alg type="snake">
          <dgm:param type="grDir" val="tL"/>
          <dgm:param type="flowDir" val="row"/>
          <dgm:param type="contDir" val="sameDir"/>
          <dgm:param type="off" val="ctr"/>
        </dgm:alg>
      </dgm:if>
      <dgm:else name="Name2">
        <dgm:alg type="snake">
          <dgm:param type="grDir" val="tR"/>
          <dgm:param type="flowDir" val="row"/>
          <dgm:param type="contDir" val="sameDir"/>
          <dgm:param type="off" val="ct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node" refType="w"/>
      <dgm:constr type="h" for="ch" forName="node" refType="w" refFor="ch" refForName="node" fact="0.6"/>
      <dgm:constr type="w" for="ch" forName="sibTrans" refType="w" refFor="ch" refForName="node" fact="0.1"/>
      <dgm:constr type="sp" refType="w" refFor="ch" refForName="sibTrans"/>
      <dgm:constr type="primFontSz" for="ch" forName="node" op="equ" val="65"/>
    </dgm:constrLst>
    <dgm:ruleLst/>
    <dgm:forEach name="Name3" axis="ch" ptType="node">
      <dgm:layoutNode name="node">
        <dgm:varLst>
          <dgm:bulletEnabled val="1"/>
        </dgm:varLst>
        <dgm:alg type="tx"/>
        <dgm:shape xmlns:r="http://schemas.openxmlformats.org/officeDocument/2006/relationships" type="rect" r:blip="">
          <dgm:adjLst/>
        </dgm:shape>
        <dgm:presOf axis="desOrSelf" ptType="node"/>
        <dgm:constrLst>
          <dgm:constr type="lMarg" refType="primFontSz" fact="0.3"/>
          <dgm:constr type="rMarg" refType="primFontSz" fact="0.3"/>
          <dgm:constr type="tMarg" refType="primFontSz" fact="0.3"/>
          <dgm:constr type="bMarg" refType="primFontSz" fact="0.3"/>
        </dgm:constrLst>
        <dgm:ruleLst>
          <dgm:rule type="primFontSz" val="5" fact="NaN" max="NaN"/>
        </dgm:ruleLst>
      </dgm:layoutNode>
      <dgm:forEach name="Name4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3d1">
  <dgm:title val=""/>
  <dgm:desc val=""/>
  <dgm:catLst>
    <dgm:cat type="3D" pri="111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flat" dir="t"/>
    </dgm:scene3d>
    <dgm:sp3d z="1270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flat" dir="t"/>
    </dgm:scene3d>
    <dgm:sp3d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flat" dir="t"/>
    </dgm:scene3d>
    <dgm:sp3d z="-1905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flat" dir="t"/>
    </dgm:scene3d>
    <dgm:sp3d z="-80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flat" dir="t"/>
    </dgm:scene3d>
    <dgm:sp3d z="127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flat" dir="t"/>
    </dgm:scene3d>
    <dgm:sp3d z="-1905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flat" dir="t"/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flat" dir="t"/>
    </dgm:scene3d>
    <dgm:sp3d z="-10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FollowNode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flat" dir="t"/>
    </dgm:scene3d>
    <dgm:sp3d z="-190500" extrusionH="127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z="190500"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2.png" /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13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14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15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16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17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Droplets-HD-Title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751012" y="1300785"/>
            <a:ext cx="8689976" cy="2509213"/>
          </a:xfrm>
          <a:ln>
            <a:headEnd type="none"/>
            <a:tailEnd type="none"/>
          </a:ln>
        </p:spPr>
        <p:txBody>
          <a:bodyPr anchor="b" wrap="square">
            <a:normAutofit/>
          </a:bodyPr>
          <a:lstStyle>
            <a:lvl1pPr algn="ctr">
              <a:defRPr sz="4800" dirty="0"/>
            </a:lvl1pPr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751012" y="3886200"/>
            <a:ext cx="8689976" cy="1371599"/>
          </a:xfrm>
          <a:ln>
            <a:headEnd type="none"/>
            <a:tailEnd type="none"/>
          </a:ln>
        </p:spPr>
        <p:txBody>
          <a:bodyPr wrap="square">
            <a:normAutofit/>
          </a:bodyPr>
          <a:lstStyle>
            <a:lvl1pPr marL="0" indent="0" algn="ctr">
              <a:buNone/>
              <a:defRPr sz="2200" dirty="0">
                <a:solidFill>
                  <a:schemeClr val="bg1">
                    <a:lumMod val="50000"/>
                  </a:schemeClr>
                </a:solidFill>
              </a:defRPr>
            </a:lvl1pPr>
            <a:lvl2pPr marL="457200" indent="0" algn="ctr">
              <a:buNone/>
              <a:defRPr sz="2000" dirty="0"/>
            </a:lvl2pPr>
            <a:lvl3pPr marL="914400" indent="0" algn="ctr">
              <a:buNone/>
              <a:defRPr sz="1800" dirty="0"/>
            </a:lvl3pPr>
            <a:lvl4pPr marL="1371600" indent="0" algn="ctr">
              <a:buNone/>
              <a:defRPr sz="1600" dirty="0"/>
            </a:lvl4pPr>
            <a:lvl5pPr marL="1828800" indent="0" algn="ctr">
              <a:buNone/>
              <a:defRPr sz="1600" dirty="0"/>
            </a:lvl5pPr>
            <a:lvl6pPr marL="2286000" indent="0" algn="ctr">
              <a:buNone/>
              <a:defRPr sz="1600" dirty="0"/>
            </a:lvl6pPr>
            <a:lvl7pPr marL="2743200" indent="0" algn="ctr">
              <a:buNone/>
              <a:defRPr sz="1600" dirty="0"/>
            </a:lvl7pPr>
            <a:lvl8pPr marL="3200400" indent="0" algn="ctr">
              <a:buNone/>
              <a:defRPr sz="1600" dirty="0"/>
            </a:lvl8pPr>
            <a:lvl9pPr marL="3657600" indent="0" algn="ctr">
              <a:buNone/>
              <a:defRPr sz="1600" dirty="0"/>
            </a:lvl9pPr>
          </a:lstStyle>
          <a:p>
            <a:pPr/>
            <a:r>
              <a:rPr lang="en-US" dirty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12" name="Content Placeholder 2"/>
          <p:cNvSpPr>
            <a:spLocks noGrp="1"/>
          </p:cNvSpPr>
          <p:nvPr>
            <p:ph sz="quarter" idx="13"/>
          </p:nvPr>
        </p:nvSpPr>
        <p:spPr>
          <a:xfrm>
            <a:off x="913774" y="2367092"/>
            <a:ext cx="10363826" cy="3424107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4" y="828563"/>
            <a:ext cx="10351752" cy="2736819"/>
          </a:xfrm>
          <a:ln>
            <a:headEnd type="none"/>
            <a:tailEnd type="none"/>
          </a:ln>
        </p:spPr>
        <p:txBody>
          <a:bodyPr anchor="b" wrap="square">
            <a:normAutofit/>
          </a:bodyPr>
          <a:lstStyle>
            <a:lvl1pPr>
              <a:defRPr sz="4000" dirty="0"/>
            </a:lvl1pPr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13774" y="3657457"/>
            <a:ext cx="10351752" cy="1368183"/>
          </a:xfrm>
          <a:ln>
            <a:headEnd type="none"/>
            <a:tailEnd type="none"/>
          </a:ln>
        </p:spPr>
        <p:txBody>
          <a:bodyPr wrap="square">
            <a:normAutofit/>
          </a:bodyPr>
          <a:lstStyle>
            <a:lvl1pPr marL="0" indent="0" algn="ctr">
              <a:buNone/>
              <a:defRPr sz="2000" dirty="0">
                <a:solidFill>
                  <a:schemeClr val="bg1">
                    <a:lumMod val="50000"/>
                  </a:schemeClr>
                </a:solidFill>
              </a:defRPr>
            </a:lvl1pPr>
            <a:lvl2pPr marL="457200" indent="0">
              <a:buNone/>
              <a:defRPr sz="2000" dirty="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 dirty="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 dirty="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 dirty="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 dirty="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 dirty="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 dirty="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 dirty="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14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10364451" cy="1596177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12" name="Content Placeholder 2"/>
          <p:cNvSpPr>
            <a:spLocks noGrp="1"/>
          </p:cNvSpPr>
          <p:nvPr>
            <p:ph sz="quarter" idx="13"/>
          </p:nvPr>
        </p:nvSpPr>
        <p:spPr>
          <a:xfrm>
            <a:off x="913774" y="2367092"/>
            <a:ext cx="5106026" cy="3424107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13" name="Content Placeholder 3"/>
          <p:cNvSpPr>
            <a:spLocks noGrp="1"/>
          </p:cNvSpPr>
          <p:nvPr>
            <p:ph sz="quarter" idx="14"/>
          </p:nvPr>
        </p:nvSpPr>
        <p:spPr>
          <a:xfrm>
            <a:off x="6172200" y="2367092"/>
            <a:ext cx="5105400" cy="3424107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Picture 14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14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10364451" cy="1596177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6328" y="2371018"/>
            <a:ext cx="4873474" cy="679994"/>
          </a:xfrm>
          <a:ln>
            <a:headEnd type="none"/>
            <a:tailEnd type="none"/>
          </a:ln>
        </p:spPr>
        <p:txBody>
          <a:bodyPr anchor="b" wrap="square">
            <a:noAutofit/>
          </a:bodyPr>
          <a:lstStyle>
            <a:lvl1pPr marL="0" indent="0">
              <a:lnSpc>
                <a:spcPct val="85000"/>
              </a:lnSpc>
              <a:buNone/>
              <a:defRPr sz="2600" b="0" dirty="0">
                <a:solidFill>
                  <a:schemeClr val="tx1"/>
                </a:solidFill>
              </a:defRPr>
            </a:lvl1pPr>
            <a:lvl2pPr marL="457200" indent="0">
              <a:buNone/>
              <a:defRPr sz="2000" b="1" dirty="0"/>
            </a:lvl2pPr>
            <a:lvl3pPr marL="914400" indent="0">
              <a:buNone/>
              <a:defRPr sz="1800" b="1" dirty="0"/>
            </a:lvl3pPr>
            <a:lvl4pPr marL="1371600" indent="0">
              <a:buNone/>
              <a:defRPr sz="1600" b="1" dirty="0"/>
            </a:lvl4pPr>
            <a:lvl5pPr marL="1828800" indent="0">
              <a:buNone/>
              <a:defRPr sz="1600" b="1" dirty="0"/>
            </a:lvl5pPr>
            <a:lvl6pPr marL="2286000" indent="0">
              <a:buNone/>
              <a:defRPr sz="1600" b="1" dirty="0"/>
            </a:lvl6pPr>
            <a:lvl7pPr marL="2743200" indent="0">
              <a:buNone/>
              <a:defRPr sz="1600" b="1" dirty="0"/>
            </a:lvl7pPr>
            <a:lvl8pPr marL="3200400" indent="0">
              <a:buNone/>
              <a:defRPr sz="1600" b="1" dirty="0"/>
            </a:lvl8pPr>
            <a:lvl9pPr marL="3657600" indent="0">
              <a:buNone/>
              <a:defRPr sz="1600" b="1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12" name="Content Placeholder 3"/>
          <p:cNvSpPr>
            <a:spLocks noGrp="1"/>
          </p:cNvSpPr>
          <p:nvPr>
            <p:ph sz="quarter" idx="13"/>
          </p:nvPr>
        </p:nvSpPr>
        <p:spPr>
          <a:xfrm>
            <a:off x="913774" y="3051012"/>
            <a:ext cx="5106027" cy="2740187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396423" y="2371018"/>
            <a:ext cx="4881804" cy="679994"/>
          </a:xfrm>
          <a:ln>
            <a:headEnd type="none"/>
            <a:tailEnd type="none"/>
          </a:ln>
        </p:spPr>
        <p:txBody>
          <a:bodyPr anchor="b" wrap="square">
            <a:noAutofit/>
          </a:bodyPr>
          <a:lstStyle>
            <a:lvl1pPr marL="0" indent="0">
              <a:lnSpc>
                <a:spcPct val="85000"/>
              </a:lnSpc>
              <a:buNone/>
              <a:defRPr sz="2600" b="0" dirty="0">
                <a:solidFill>
                  <a:schemeClr val="tx1"/>
                </a:solidFill>
              </a:defRPr>
            </a:lvl1pPr>
            <a:lvl2pPr marL="457200" indent="0">
              <a:buNone/>
              <a:defRPr sz="2000" b="1" dirty="0"/>
            </a:lvl2pPr>
            <a:lvl3pPr marL="914400" indent="0">
              <a:buNone/>
              <a:defRPr sz="1800" b="1" dirty="0"/>
            </a:lvl3pPr>
            <a:lvl4pPr marL="1371600" indent="0">
              <a:buNone/>
              <a:defRPr sz="1600" b="1" dirty="0"/>
            </a:lvl4pPr>
            <a:lvl5pPr marL="1828800" indent="0">
              <a:buNone/>
              <a:defRPr sz="1600" b="1" dirty="0"/>
            </a:lvl5pPr>
            <a:lvl6pPr marL="2286000" indent="0">
              <a:buNone/>
              <a:defRPr sz="1600" b="1" dirty="0"/>
            </a:lvl6pPr>
            <a:lvl7pPr marL="2743200" indent="0">
              <a:buNone/>
              <a:defRPr sz="1600" b="1" dirty="0"/>
            </a:lvl7pPr>
            <a:lvl8pPr marL="3200400" indent="0">
              <a:buNone/>
              <a:defRPr sz="1600" b="1" dirty="0"/>
            </a:lvl8pPr>
            <a:lvl9pPr marL="3657600" indent="0">
              <a:buNone/>
              <a:defRPr sz="1600" b="1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13" name="Content Placeholder 5"/>
          <p:cNvSpPr>
            <a:spLocks noGrp="1"/>
          </p:cNvSpPr>
          <p:nvPr>
            <p:ph sz="quarter" idx="14"/>
          </p:nvPr>
        </p:nvSpPr>
        <p:spPr>
          <a:xfrm>
            <a:off x="6172200" y="3051012"/>
            <a:ext cx="5105401" cy="2740187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09600"/>
            <a:ext cx="3935688" cy="2023252"/>
          </a:xfrm>
          <a:ln>
            <a:headEnd type="none"/>
            <a:tailEnd type="none"/>
          </a:ln>
        </p:spPr>
        <p:txBody>
          <a:bodyPr anchor="b" wrap="square"/>
          <a:lstStyle>
            <a:lvl1pPr algn="ctr">
              <a:defRPr sz="3200" dirty="0"/>
            </a:lvl1pPr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10" name="Content Placeholder 2"/>
          <p:cNvSpPr>
            <a:spLocks noGrp="1"/>
          </p:cNvSpPr>
          <p:nvPr>
            <p:ph sz="quarter" idx="13"/>
          </p:nvPr>
        </p:nvSpPr>
        <p:spPr>
          <a:xfrm>
            <a:off x="5078062" y="609600"/>
            <a:ext cx="6200163" cy="5181599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4" y="2632852"/>
            <a:ext cx="3935689" cy="3158348"/>
          </a:xfrm>
          <a:ln>
            <a:headEnd type="none"/>
            <a:tailEnd type="none"/>
          </a:ln>
        </p:spPr>
        <p:txBody>
          <a:bodyPr wrap="square"/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400" dirty="0"/>
            </a:lvl2pPr>
            <a:lvl3pPr marL="914400" indent="0">
              <a:buNone/>
              <a:defRPr sz="1200" dirty="0"/>
            </a:lvl3pPr>
            <a:lvl4pPr marL="1371600" indent="0">
              <a:buNone/>
              <a:defRPr sz="1000" dirty="0"/>
            </a:lvl4pPr>
            <a:lvl5pPr marL="1828800" indent="0">
              <a:buNone/>
              <a:defRPr sz="1000" dirty="0"/>
            </a:lvl5pPr>
            <a:lvl6pPr marL="2286000" indent="0">
              <a:buNone/>
              <a:defRPr sz="1000" dirty="0"/>
            </a:lvl6pPr>
            <a:lvl7pPr marL="2743200" indent="0">
              <a:buNone/>
              <a:defRPr sz="1000" dirty="0"/>
            </a:lvl7pPr>
            <a:lvl8pPr marL="3200400" indent="0">
              <a:buNone/>
              <a:defRPr sz="1000" dirty="0"/>
            </a:lvl8pPr>
            <a:lvl9pPr marL="3657600" indent="0">
              <a:buNone/>
              <a:defRPr sz="10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4" y="609600"/>
            <a:ext cx="5934969" cy="2023254"/>
          </a:xfrm>
          <a:ln>
            <a:headEnd type="none"/>
            <a:tailEnd type="none"/>
          </a:ln>
        </p:spPr>
        <p:txBody>
          <a:bodyPr anchor="b" wrap="square"/>
          <a:lstStyle>
            <a:lvl1pPr algn="ctr">
              <a:defRPr sz="3200" dirty="0"/>
            </a:lvl1pPr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ChangeAspect="1" noGrp="1"/>
          </p:cNvSpPr>
          <p:nvPr>
            <p:ph type="pic" idx="1"/>
          </p:nvPr>
        </p:nvSpPr>
        <p:spPr>
          <a:xfrm>
            <a:off x="7424803" y="609601"/>
            <a:ext cx="3255358" cy="5181600"/>
          </a:xfrm>
          <a:prstGeom prst="roundRect">
            <a:avLst>
              <a:gd name="adj" fmla="val 4943"/>
            </a:avLst>
          </a:prstGeom>
          <a:noFill/>
          <a:ln w="82550" cap="sq">
            <a:solidFill>
              <a:srgbClr val="EAEAEA"/>
            </a:solidFill>
            <a:miter/>
            <a:headEnd type="none"/>
            <a:tailEnd type="none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 wrap="square"/>
          <a:lstStyle>
            <a:lvl1pPr marL="0" indent="0">
              <a:buNone/>
              <a:defRPr sz="3200" dirty="0"/>
            </a:lvl1pPr>
            <a:lvl2pPr marL="457200" indent="0">
              <a:buNone/>
              <a:defRPr sz="2800" dirty="0"/>
            </a:lvl2pPr>
            <a:lvl3pPr marL="914400" indent="0">
              <a:buNone/>
              <a:defRPr sz="2400" dirty="0"/>
            </a:lvl3pPr>
            <a:lvl4pPr marL="1371600" indent="0">
              <a:buNone/>
              <a:defRPr sz="2000" dirty="0"/>
            </a:lvl4pPr>
            <a:lvl5pPr marL="1828800" indent="0">
              <a:buNone/>
              <a:defRPr sz="2000" dirty="0"/>
            </a:lvl5pPr>
            <a:lvl6pPr marL="2286000" indent="0">
              <a:buNone/>
              <a:defRPr sz="2000" dirty="0"/>
            </a:lvl6pPr>
            <a:lvl7pPr marL="2743200" indent="0">
              <a:buNone/>
              <a:defRPr sz="2000" dirty="0"/>
            </a:lvl7pPr>
            <a:lvl8pPr marL="3200400" indent="0">
              <a:buNone/>
              <a:defRPr sz="2000" dirty="0"/>
            </a:lvl8pPr>
            <a:lvl9pPr marL="3657600" indent="0">
              <a:buNone/>
              <a:defRPr sz="2000" dirty="0"/>
            </a:lvl9pPr>
          </a:lstStyle>
          <a:p>
            <a:pPr/>
            <a:r>
              <a:rPr lang="en-US" dirty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94" y="2632852"/>
            <a:ext cx="5934949" cy="3158347"/>
          </a:xfrm>
          <a:ln>
            <a:headEnd type="none"/>
            <a:tailEnd type="none"/>
          </a:ln>
        </p:spPr>
        <p:txBody>
          <a:bodyPr wrap="square"/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400" dirty="0"/>
            </a:lvl2pPr>
            <a:lvl3pPr marL="914400" indent="0">
              <a:buNone/>
              <a:defRPr sz="1200" dirty="0"/>
            </a:lvl3pPr>
            <a:lvl4pPr marL="1371600" indent="0">
              <a:buNone/>
              <a:defRPr sz="1000" dirty="0"/>
            </a:lvl4pPr>
            <a:lvl5pPr marL="1828800" indent="0">
              <a:buNone/>
              <a:defRPr sz="1000" dirty="0"/>
            </a:lvl5pPr>
            <a:lvl6pPr marL="2286000" indent="0">
              <a:buNone/>
              <a:defRPr sz="1000" dirty="0"/>
            </a:lvl6pPr>
            <a:lvl7pPr marL="2743200" indent="0">
              <a:buNone/>
              <a:defRPr sz="1000" dirty="0"/>
            </a:lvl7pPr>
            <a:lvl8pPr marL="3200400" indent="0">
              <a:buNone/>
              <a:defRPr sz="1000" dirty="0"/>
            </a:lvl8pPr>
            <a:lvl9pPr marL="3657600" indent="0">
              <a:buNone/>
              <a:defRPr sz="10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94" y="4289374"/>
            <a:ext cx="10364432" cy="811610"/>
          </a:xfrm>
          <a:ln>
            <a:headEnd type="none"/>
            <a:tailEnd type="none"/>
          </a:ln>
        </p:spPr>
        <p:txBody>
          <a:bodyPr anchor="b" wrap="square"/>
          <a:lstStyle>
            <a:lvl1pPr>
              <a:defRPr sz="3200" dirty="0"/>
            </a:lvl1pPr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ChangeAspect="1" noGrp="1"/>
          </p:cNvSpPr>
          <p:nvPr>
            <p:ph type="pic" idx="1"/>
          </p:nvPr>
        </p:nvSpPr>
        <p:spPr>
          <a:xfrm>
            <a:off x="1184744" y="698261"/>
            <a:ext cx="9822532" cy="3214136"/>
          </a:xfrm>
          <a:prstGeom prst="roundRect">
            <a:avLst>
              <a:gd name="adj" fmla="val 4944"/>
            </a:avLst>
          </a:prstGeom>
          <a:noFill/>
          <a:ln w="82550" cap="sq">
            <a:solidFill>
              <a:srgbClr val="EAEAEA"/>
            </a:solidFill>
            <a:miter/>
            <a:headEnd type="none"/>
            <a:tailEnd type="none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 wrap="square"/>
          <a:lstStyle>
            <a:lvl1pPr marL="0" indent="0" algn="ctr">
              <a:buNone/>
              <a:defRPr sz="3200" dirty="0"/>
            </a:lvl1pPr>
            <a:lvl2pPr marL="457200" indent="0">
              <a:buNone/>
              <a:defRPr sz="2800" dirty="0"/>
            </a:lvl2pPr>
            <a:lvl3pPr marL="914400" indent="0">
              <a:buNone/>
              <a:defRPr sz="2400" dirty="0"/>
            </a:lvl3pPr>
            <a:lvl4pPr marL="1371600" indent="0">
              <a:buNone/>
              <a:defRPr sz="2000" dirty="0"/>
            </a:lvl4pPr>
            <a:lvl5pPr marL="1828800" indent="0">
              <a:buNone/>
              <a:defRPr sz="2000" dirty="0"/>
            </a:lvl5pPr>
            <a:lvl6pPr marL="2286000" indent="0">
              <a:buNone/>
              <a:defRPr sz="2000" dirty="0"/>
            </a:lvl6pPr>
            <a:lvl7pPr marL="2743200" indent="0">
              <a:buNone/>
              <a:defRPr sz="2000" dirty="0"/>
            </a:lvl7pPr>
            <a:lvl8pPr marL="3200400" indent="0">
              <a:buNone/>
              <a:defRPr sz="2000" dirty="0"/>
            </a:lvl8pPr>
            <a:lvl9pPr marL="3657600" indent="0">
              <a:buNone/>
              <a:defRPr sz="2000" dirty="0"/>
            </a:lvl9pPr>
          </a:lstStyle>
          <a:p>
            <a:pPr/>
            <a:r>
              <a:rPr lang="en-US" dirty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4" y="5108728"/>
            <a:ext cx="10364452" cy="682472"/>
          </a:xfrm>
          <a:ln>
            <a:headEnd type="none"/>
            <a:tailEnd type="none"/>
          </a:ln>
        </p:spPr>
        <p:txBody>
          <a:bodyPr wrap="square"/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400" dirty="0"/>
            </a:lvl2pPr>
            <a:lvl3pPr marL="914400" indent="0">
              <a:buNone/>
              <a:defRPr sz="1200" dirty="0"/>
            </a:lvl3pPr>
            <a:lvl4pPr marL="1371600" indent="0">
              <a:buNone/>
              <a:defRPr sz="1000" dirty="0"/>
            </a:lvl4pPr>
            <a:lvl5pPr marL="1828800" indent="0">
              <a:buNone/>
              <a:defRPr sz="1000" dirty="0"/>
            </a:lvl5pPr>
            <a:lvl6pPr marL="2286000" indent="0">
              <a:buNone/>
              <a:defRPr sz="1000" dirty="0"/>
            </a:lvl6pPr>
            <a:lvl7pPr marL="2743200" indent="0">
              <a:buNone/>
              <a:defRPr sz="1000" dirty="0"/>
            </a:lvl7pPr>
            <a:lvl8pPr marL="3200400" indent="0">
              <a:buNone/>
              <a:defRPr sz="1000" dirty="0"/>
            </a:lvl8pPr>
            <a:lvl9pPr marL="3657600" indent="0">
              <a:buNone/>
              <a:defRPr sz="10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4" y="609599"/>
            <a:ext cx="10364452" cy="3427245"/>
          </a:xfrm>
          <a:ln>
            <a:headEnd type="none"/>
            <a:tailEnd type="none"/>
          </a:ln>
        </p:spPr>
        <p:txBody>
          <a:bodyPr anchor="ctr" wrap="square"/>
          <a:lstStyle>
            <a:lvl1pPr algn="ctr">
              <a:defRPr sz="3200" dirty="0"/>
            </a:lvl1pPr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5" y="4204821"/>
            <a:ext cx="10364452" cy="1586380"/>
          </a:xfrm>
          <a:ln>
            <a:headEnd type="none"/>
            <a:tailEnd type="none"/>
          </a:ln>
        </p:spPr>
        <p:txBody>
          <a:bodyPr anchor="ctr" wrap="square"/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400" dirty="0"/>
            </a:lvl2pPr>
            <a:lvl3pPr marL="914400" indent="0">
              <a:buNone/>
              <a:defRPr sz="1200" dirty="0"/>
            </a:lvl3pPr>
            <a:lvl4pPr marL="1371600" indent="0">
              <a:buNone/>
              <a:defRPr sz="1000" dirty="0"/>
            </a:lvl4pPr>
            <a:lvl5pPr marL="1828800" indent="0">
              <a:buNone/>
              <a:defRPr sz="1000" dirty="0"/>
            </a:lvl5pPr>
            <a:lvl6pPr marL="2286000" indent="0">
              <a:buNone/>
              <a:defRPr sz="1000" dirty="0"/>
            </a:lvl6pPr>
            <a:lvl7pPr marL="2743200" indent="0">
              <a:buNone/>
              <a:defRPr sz="1000" dirty="0"/>
            </a:lvl7pPr>
            <a:lvl8pPr marL="3200400" indent="0">
              <a:buNone/>
              <a:defRPr sz="1000" dirty="0"/>
            </a:lvl8pPr>
            <a:lvl9pPr marL="3657600" indent="0">
              <a:buNone/>
              <a:defRPr sz="10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6212" y="609600"/>
            <a:ext cx="9302752" cy="2992904"/>
          </a:xfrm>
          <a:ln>
            <a:headEnd type="none"/>
            <a:tailEnd type="none"/>
          </a:ln>
        </p:spPr>
        <p:txBody>
          <a:bodyPr anchor="ctr" wrap="square"/>
          <a:lstStyle>
            <a:lvl1pPr>
              <a:defRPr sz="3200" dirty="0"/>
            </a:lvl1pPr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3"/>
          </p:nvPr>
        </p:nvSpPr>
        <p:spPr>
          <a:xfrm>
            <a:off x="1720644" y="3610032"/>
            <a:ext cx="8752299" cy="594788"/>
          </a:xfrm>
          <a:ln>
            <a:headEnd type="none"/>
            <a:tailEnd type="none"/>
          </a:ln>
        </p:spPr>
        <p:txBody>
          <a:bodyPr anchor="t" wrap="square">
            <a:normAutofit/>
          </a:bodyPr>
          <a:lstStyle>
            <a:lvl1pPr marL="0" indent="0">
              <a:buNone/>
              <a:defRPr sz="1400" dirty="0"/>
            </a:lvl1pPr>
            <a:lvl2pPr marL="457200" indent="0">
              <a:buNone/>
              <a:defRPr sz="1400" dirty="0"/>
            </a:lvl2pPr>
            <a:lvl3pPr marL="914400" indent="0">
              <a:buNone/>
              <a:defRPr sz="1200" dirty="0"/>
            </a:lvl3pPr>
            <a:lvl4pPr marL="1371600" indent="0">
              <a:buNone/>
              <a:defRPr sz="1000" dirty="0"/>
            </a:lvl4pPr>
            <a:lvl5pPr marL="1828800" indent="0">
              <a:buNone/>
              <a:defRPr sz="1000" dirty="0"/>
            </a:lvl5pPr>
            <a:lvl6pPr marL="2286000" indent="0">
              <a:buNone/>
              <a:defRPr sz="1000" dirty="0"/>
            </a:lvl6pPr>
            <a:lvl7pPr marL="2743200" indent="0">
              <a:buNone/>
              <a:defRPr sz="1000" dirty="0"/>
            </a:lvl7pPr>
            <a:lvl8pPr marL="3200400" indent="0">
              <a:buNone/>
              <a:defRPr sz="1000" dirty="0"/>
            </a:lvl8pPr>
            <a:lvl9pPr marL="3657600" indent="0">
              <a:buNone/>
              <a:defRPr sz="10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4" y="4372796"/>
            <a:ext cx="10364452" cy="1421053"/>
          </a:xfrm>
          <a:ln>
            <a:headEnd type="none"/>
            <a:tailEnd type="none"/>
          </a:ln>
        </p:spPr>
        <p:txBody>
          <a:bodyPr anchor="ctr" wrap="square">
            <a:normAutofit/>
          </a:bodyPr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400" dirty="0"/>
            </a:lvl2pPr>
            <a:lvl3pPr marL="914400" indent="0">
              <a:buNone/>
              <a:defRPr sz="1200" dirty="0"/>
            </a:lvl3pPr>
            <a:lvl4pPr marL="1371600" indent="0">
              <a:buNone/>
              <a:defRPr sz="1000" dirty="0"/>
            </a:lvl4pPr>
            <a:lvl5pPr marL="1828800" indent="0">
              <a:buNone/>
              <a:defRPr sz="1000" dirty="0"/>
            </a:lvl5pPr>
            <a:lvl6pPr marL="2286000" indent="0">
              <a:buNone/>
              <a:defRPr sz="1000" dirty="0"/>
            </a:lvl6pPr>
            <a:lvl7pPr marL="2743200" indent="0">
              <a:buNone/>
              <a:defRPr sz="1000" dirty="0"/>
            </a:lvl7pPr>
            <a:lvl8pPr marL="3200400" indent="0">
              <a:buNone/>
              <a:defRPr sz="1000" dirty="0"/>
            </a:lvl8pPr>
            <a:lvl9pPr marL="3657600" indent="0">
              <a:buNone/>
              <a:defRPr sz="10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  <p:sp>
        <p:nvSpPr>
          <p:cNvPr id="13" name="TextBox 12"/>
          <p:cNvSpPr txBox="1">
            <a:spLocks noChangeArrowheads="1"/>
          </p:cNvSpPr>
          <p:nvPr/>
        </p:nvSpPr>
        <p:spPr>
          <a:xfrm>
            <a:off x="1001488" y="754166"/>
            <a:ext cx="609600" cy="584776"/>
          </a:xfrm>
          <a:prstGeom prst="rect">
            <a:avLst/>
          </a:prstGeom>
          <a:ln>
            <a:headEnd type="none"/>
            <a:tailEnd type="none"/>
          </a:ln>
        </p:spPr>
        <p:txBody>
          <a:bodyPr lIns="91440" tIns="45720" rIns="91440" bIns="45720" anchor="ctr" wrap="square">
            <a:noAutofit/>
          </a:bodyPr>
          <a:lstStyle>
            <a:lvl1pPr defTabSz="457200">
              <a:spcBef>
                <a:spcPct val="0"/>
              </a:spcBef>
              <a:buNone/>
              <a:defRPr sz="3200" b="0" cap="all" dirty="0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 defTabSz="457200">
              <a:defRPr dirty="0">
                <a:solidFill>
                  <a:schemeClr val="tx2"/>
                </a:solidFill>
              </a:defRPr>
            </a:lvl2pPr>
            <a:lvl3pPr defTabSz="457200">
              <a:defRPr dirty="0">
                <a:solidFill>
                  <a:schemeClr val="tx2"/>
                </a:solidFill>
              </a:defRPr>
            </a:lvl3pPr>
            <a:lvl4pPr defTabSz="457200">
              <a:defRPr dirty="0">
                <a:solidFill>
                  <a:schemeClr val="tx2"/>
                </a:solidFill>
              </a:defRPr>
            </a:lvl4pPr>
            <a:lvl5pPr defTabSz="457200">
              <a:defRPr dirty="0">
                <a:solidFill>
                  <a:schemeClr val="tx2"/>
                </a:solidFill>
              </a:defRPr>
            </a:lvl5pPr>
            <a:lvl6pPr defTabSz="457200">
              <a:defRPr dirty="0">
                <a:solidFill>
                  <a:schemeClr val="tx2"/>
                </a:solidFill>
              </a:defRPr>
            </a:lvl6pPr>
            <a:lvl7pPr defTabSz="457200">
              <a:defRPr dirty="0">
                <a:solidFill>
                  <a:schemeClr val="tx2"/>
                </a:solidFill>
              </a:defRPr>
            </a:lvl7pPr>
            <a:lvl8pPr defTabSz="457200">
              <a:defRPr dirty="0">
                <a:solidFill>
                  <a:schemeClr val="tx2"/>
                </a:solidFill>
              </a:defRPr>
            </a:lvl8pPr>
            <a:lvl9pPr defTabSz="457200">
              <a:defRPr dirty="0">
                <a:solidFill>
                  <a:schemeClr val="tx2"/>
                </a:solidFill>
              </a:defRPr>
            </a:lvl9pPr>
          </a:lstStyle>
          <a:p>
            <a:pPr defTabSz="45720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4" name="TextBox 13"/>
          <p:cNvSpPr txBox="1">
            <a:spLocks noChangeArrowheads="1"/>
          </p:cNvSpPr>
          <p:nvPr/>
        </p:nvSpPr>
        <p:spPr>
          <a:xfrm>
            <a:off x="10557558" y="2993578"/>
            <a:ext cx="609600" cy="584776"/>
          </a:xfrm>
          <a:prstGeom prst="rect">
            <a:avLst/>
          </a:prstGeom>
          <a:ln>
            <a:headEnd type="none"/>
            <a:tailEnd type="none"/>
          </a:ln>
        </p:spPr>
        <p:txBody>
          <a:bodyPr lIns="91440" tIns="45720" rIns="91440" bIns="45720" anchor="ctr" wrap="square">
            <a:noAutofit/>
          </a:bodyPr>
          <a:lstStyle>
            <a:lvl1pPr defTabSz="457200">
              <a:spcBef>
                <a:spcPct val="0"/>
              </a:spcBef>
              <a:buNone/>
              <a:defRPr sz="3200" b="0" cap="all" dirty="0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 defTabSz="457200">
              <a:defRPr dirty="0">
                <a:solidFill>
                  <a:schemeClr val="tx2"/>
                </a:solidFill>
              </a:defRPr>
            </a:lvl2pPr>
            <a:lvl3pPr defTabSz="457200">
              <a:defRPr dirty="0">
                <a:solidFill>
                  <a:schemeClr val="tx2"/>
                </a:solidFill>
              </a:defRPr>
            </a:lvl3pPr>
            <a:lvl4pPr defTabSz="457200">
              <a:defRPr dirty="0">
                <a:solidFill>
                  <a:schemeClr val="tx2"/>
                </a:solidFill>
              </a:defRPr>
            </a:lvl4pPr>
            <a:lvl5pPr defTabSz="457200">
              <a:defRPr dirty="0">
                <a:solidFill>
                  <a:schemeClr val="tx2"/>
                </a:solidFill>
              </a:defRPr>
            </a:lvl5pPr>
            <a:lvl6pPr defTabSz="457200">
              <a:defRPr dirty="0">
                <a:solidFill>
                  <a:schemeClr val="tx2"/>
                </a:solidFill>
              </a:defRPr>
            </a:lvl6pPr>
            <a:lvl7pPr defTabSz="457200">
              <a:defRPr dirty="0">
                <a:solidFill>
                  <a:schemeClr val="tx2"/>
                </a:solidFill>
              </a:defRPr>
            </a:lvl7pPr>
            <a:lvl8pPr defTabSz="457200">
              <a:defRPr dirty="0">
                <a:solidFill>
                  <a:schemeClr val="tx2"/>
                </a:solidFill>
              </a:defRPr>
            </a:lvl8pPr>
            <a:lvl9pPr defTabSz="457200">
              <a:defRPr dirty="0">
                <a:solidFill>
                  <a:schemeClr val="tx2"/>
                </a:solidFill>
              </a:defRPr>
            </a:lvl9pPr>
          </a:lstStyle>
          <a:p>
            <a:pPr algn="r" defTabSz="457200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2138721"/>
            <a:ext cx="10364452" cy="2511835"/>
          </a:xfrm>
          <a:ln>
            <a:headEnd type="none"/>
            <a:tailEnd type="none"/>
          </a:ln>
        </p:spPr>
        <p:txBody>
          <a:bodyPr anchor="b" wrap="square"/>
          <a:lstStyle>
            <a:lvl1pPr algn="ctr">
              <a:defRPr sz="3200" dirty="0"/>
            </a:lvl1pPr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5" y="4662335"/>
            <a:ext cx="10364452" cy="1140644"/>
          </a:xfrm>
          <a:ln>
            <a:headEnd type="none"/>
            <a:tailEnd type="none"/>
          </a:ln>
        </p:spPr>
        <p:txBody>
          <a:bodyPr anchor="t" wrap="square"/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400" dirty="0"/>
            </a:lvl2pPr>
            <a:lvl3pPr marL="914400" indent="0">
              <a:buNone/>
              <a:defRPr sz="1200" dirty="0"/>
            </a:lvl3pPr>
            <a:lvl4pPr marL="1371600" indent="0">
              <a:buNone/>
              <a:defRPr sz="1000" dirty="0"/>
            </a:lvl4pPr>
            <a:lvl5pPr marL="1828800" indent="0">
              <a:buNone/>
              <a:defRPr sz="1000" dirty="0"/>
            </a:lvl5pPr>
            <a:lvl6pPr marL="2286000" indent="0">
              <a:buNone/>
              <a:defRPr sz="1000" dirty="0"/>
            </a:lvl6pPr>
            <a:lvl7pPr marL="2743200" indent="0">
              <a:buNone/>
              <a:defRPr sz="1000" dirty="0"/>
            </a:lvl7pPr>
            <a:lvl8pPr marL="3200400" indent="0">
              <a:buNone/>
              <a:defRPr sz="1000" dirty="0"/>
            </a:lvl8pPr>
            <a:lvl9pPr marL="3657600" indent="0">
              <a:buNone/>
              <a:defRPr sz="10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3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12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15" name="Title 1"/>
          <p:cNvSpPr>
            <a:spLocks noGrp="1"/>
          </p:cNvSpPr>
          <p:nvPr>
            <p:ph type="title"/>
          </p:nvPr>
        </p:nvSpPr>
        <p:spPr>
          <a:xfrm>
            <a:off x="913774" y="609600"/>
            <a:ext cx="10364452" cy="1605094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7" name="Text Placeholder 2"/>
          <p:cNvSpPr>
            <a:spLocks noGrp="1"/>
          </p:cNvSpPr>
          <p:nvPr>
            <p:ph type="body" idx="1"/>
          </p:nvPr>
        </p:nvSpPr>
        <p:spPr>
          <a:xfrm>
            <a:off x="913774" y="2367093"/>
            <a:ext cx="3298976" cy="576262"/>
          </a:xfrm>
          <a:ln>
            <a:headEnd type="none"/>
            <a:tailEnd type="none"/>
          </a:ln>
        </p:spPr>
        <p:txBody>
          <a:bodyPr anchor="b" wrap="square">
            <a:noAutofit/>
          </a:bodyPr>
          <a:lstStyle>
            <a:lvl1pPr marL="0" indent="0" algn="ctr">
              <a:lnSpc>
                <a:spcPct val="85000"/>
              </a:lnSpc>
              <a:buNone/>
              <a:defRPr sz="2400" b="0" dirty="0">
                <a:solidFill>
                  <a:schemeClr val="tx1"/>
                </a:solidFill>
              </a:defRPr>
            </a:lvl1pPr>
            <a:lvl2pPr marL="457200" indent="0">
              <a:buNone/>
              <a:defRPr sz="2000" b="1" dirty="0"/>
            </a:lvl2pPr>
            <a:lvl3pPr marL="914400" indent="0">
              <a:buNone/>
              <a:defRPr sz="1800" b="1" dirty="0"/>
            </a:lvl3pPr>
            <a:lvl4pPr marL="1371600" indent="0">
              <a:buNone/>
              <a:defRPr sz="1600" b="1" dirty="0"/>
            </a:lvl4pPr>
            <a:lvl5pPr marL="1828800" indent="0">
              <a:buNone/>
              <a:defRPr sz="1600" b="1" dirty="0"/>
            </a:lvl5pPr>
            <a:lvl6pPr marL="2286000" indent="0">
              <a:buNone/>
              <a:defRPr sz="1600" b="1" dirty="0"/>
            </a:lvl6pPr>
            <a:lvl7pPr marL="2743200" indent="0">
              <a:buNone/>
              <a:defRPr sz="1600" b="1" dirty="0"/>
            </a:lvl7pPr>
            <a:lvl8pPr marL="3200400" indent="0">
              <a:buNone/>
              <a:defRPr sz="1600" b="1" dirty="0"/>
            </a:lvl8pPr>
            <a:lvl9pPr marL="3657600" indent="0">
              <a:buNone/>
              <a:defRPr sz="1600" b="1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15"/>
          </p:nvPr>
        </p:nvSpPr>
        <p:spPr>
          <a:xfrm>
            <a:off x="913774" y="2943355"/>
            <a:ext cx="3298976" cy="2847845"/>
          </a:xfrm>
          <a:ln>
            <a:headEnd type="none"/>
            <a:tailEnd type="none"/>
          </a:ln>
        </p:spPr>
        <p:txBody>
          <a:bodyPr anchor="t" wrap="square">
            <a:normAutofit/>
          </a:bodyPr>
          <a:lstStyle>
            <a:lvl1pPr marL="0" indent="0" algn="ctr">
              <a:buNone/>
              <a:defRPr sz="1400" dirty="0"/>
            </a:lvl1pPr>
            <a:lvl2pPr marL="457200" indent="0">
              <a:buNone/>
              <a:defRPr sz="1200" dirty="0"/>
            </a:lvl2pPr>
            <a:lvl3pPr marL="914400" indent="0">
              <a:buNone/>
              <a:defRPr sz="1000" dirty="0"/>
            </a:lvl3pPr>
            <a:lvl4pPr marL="1371600" indent="0">
              <a:buNone/>
              <a:defRPr sz="900" dirty="0"/>
            </a:lvl4pPr>
            <a:lvl5pPr marL="1828800" indent="0">
              <a:buNone/>
              <a:defRPr sz="900" dirty="0"/>
            </a:lvl5pPr>
            <a:lvl6pPr marL="2286000" indent="0">
              <a:buNone/>
              <a:defRPr sz="900" dirty="0"/>
            </a:lvl6pPr>
            <a:lvl7pPr marL="2743200" indent="0">
              <a:buNone/>
              <a:defRPr sz="900" dirty="0"/>
            </a:lvl7pPr>
            <a:lvl8pPr marL="3200400" indent="0">
              <a:buNone/>
              <a:defRPr sz="900" dirty="0"/>
            </a:lvl8pPr>
            <a:lvl9pPr marL="3657600" indent="0">
              <a:buNone/>
              <a:defRPr sz="9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9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452389" y="2367093"/>
            <a:ext cx="3291521" cy="576262"/>
          </a:xfrm>
          <a:ln>
            <a:headEnd type="none"/>
            <a:tailEnd type="none"/>
          </a:ln>
        </p:spPr>
        <p:txBody>
          <a:bodyPr anchor="b" wrap="square">
            <a:noAutofit/>
          </a:bodyPr>
          <a:lstStyle>
            <a:lvl1pPr marL="0" indent="0" algn="ctr">
              <a:lnSpc>
                <a:spcPct val="85000"/>
              </a:lnSpc>
              <a:buNone/>
              <a:defRPr sz="2400" b="0" dirty="0">
                <a:solidFill>
                  <a:schemeClr val="tx1"/>
                </a:solidFill>
              </a:defRPr>
            </a:lvl1pPr>
            <a:lvl2pPr marL="457200" indent="0">
              <a:buNone/>
              <a:defRPr sz="2000" b="1" dirty="0"/>
            </a:lvl2pPr>
            <a:lvl3pPr marL="914400" indent="0">
              <a:buNone/>
              <a:defRPr sz="1800" b="1" dirty="0"/>
            </a:lvl3pPr>
            <a:lvl4pPr marL="1371600" indent="0">
              <a:buNone/>
              <a:defRPr sz="1600" b="1" dirty="0"/>
            </a:lvl4pPr>
            <a:lvl5pPr marL="1828800" indent="0">
              <a:buNone/>
              <a:defRPr sz="1600" b="1" dirty="0"/>
            </a:lvl5pPr>
            <a:lvl6pPr marL="2286000" indent="0">
              <a:buNone/>
              <a:defRPr sz="1600" b="1" dirty="0"/>
            </a:lvl6pPr>
            <a:lvl7pPr marL="2743200" indent="0">
              <a:buNone/>
              <a:defRPr sz="1600" b="1" dirty="0"/>
            </a:lvl7pPr>
            <a:lvl8pPr marL="3200400" indent="0">
              <a:buNone/>
              <a:defRPr sz="1600" b="1" dirty="0"/>
            </a:lvl8pPr>
            <a:lvl9pPr marL="3657600" indent="0">
              <a:buNone/>
              <a:defRPr sz="1600" b="1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16"/>
          </p:nvPr>
        </p:nvSpPr>
        <p:spPr>
          <a:xfrm>
            <a:off x="4441348" y="2943355"/>
            <a:ext cx="3303351" cy="2847845"/>
          </a:xfrm>
          <a:ln>
            <a:headEnd type="none"/>
            <a:tailEnd type="none"/>
          </a:ln>
        </p:spPr>
        <p:txBody>
          <a:bodyPr anchor="t" wrap="square">
            <a:normAutofit/>
          </a:bodyPr>
          <a:lstStyle>
            <a:lvl1pPr marL="0" indent="0" algn="ctr">
              <a:buNone/>
              <a:defRPr sz="1400" dirty="0"/>
            </a:lvl1pPr>
            <a:lvl2pPr marL="457200" indent="0">
              <a:buNone/>
              <a:defRPr sz="1200" dirty="0"/>
            </a:lvl2pPr>
            <a:lvl3pPr marL="914400" indent="0">
              <a:buNone/>
              <a:defRPr sz="1000" dirty="0"/>
            </a:lvl3pPr>
            <a:lvl4pPr marL="1371600" indent="0">
              <a:buNone/>
              <a:defRPr sz="900" dirty="0"/>
            </a:lvl4pPr>
            <a:lvl5pPr marL="1828800" indent="0">
              <a:buNone/>
              <a:defRPr sz="900" dirty="0"/>
            </a:lvl5pPr>
            <a:lvl6pPr marL="2286000" indent="0">
              <a:buNone/>
              <a:defRPr sz="900" dirty="0"/>
            </a:lvl6pPr>
            <a:lvl7pPr marL="2743200" indent="0">
              <a:buNone/>
              <a:defRPr sz="900" dirty="0"/>
            </a:lvl7pPr>
            <a:lvl8pPr marL="3200400" indent="0">
              <a:buNone/>
              <a:defRPr sz="900" dirty="0"/>
            </a:lvl8pPr>
            <a:lvl9pPr marL="3657600" indent="0">
              <a:buNone/>
              <a:defRPr sz="9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973298" y="2367093"/>
            <a:ext cx="3304928" cy="576262"/>
          </a:xfrm>
          <a:ln>
            <a:headEnd type="none"/>
            <a:tailEnd type="none"/>
          </a:ln>
        </p:spPr>
        <p:txBody>
          <a:bodyPr anchor="b" wrap="square">
            <a:noAutofit/>
          </a:bodyPr>
          <a:lstStyle>
            <a:lvl1pPr marL="0" indent="0" algn="ctr">
              <a:lnSpc>
                <a:spcPct val="85000"/>
              </a:lnSpc>
              <a:buNone/>
              <a:defRPr sz="2400" b="0" dirty="0">
                <a:solidFill>
                  <a:schemeClr val="tx1"/>
                </a:solidFill>
              </a:defRPr>
            </a:lvl1pPr>
            <a:lvl2pPr marL="457200" indent="0">
              <a:buNone/>
              <a:defRPr sz="2000" b="1" dirty="0"/>
            </a:lvl2pPr>
            <a:lvl3pPr marL="914400" indent="0">
              <a:buNone/>
              <a:defRPr sz="1800" b="1" dirty="0"/>
            </a:lvl3pPr>
            <a:lvl4pPr marL="1371600" indent="0">
              <a:buNone/>
              <a:defRPr sz="1600" b="1" dirty="0"/>
            </a:lvl4pPr>
            <a:lvl5pPr marL="1828800" indent="0">
              <a:buNone/>
              <a:defRPr sz="1600" b="1" dirty="0"/>
            </a:lvl5pPr>
            <a:lvl6pPr marL="2286000" indent="0">
              <a:buNone/>
              <a:defRPr sz="1600" b="1" dirty="0"/>
            </a:lvl6pPr>
            <a:lvl7pPr marL="2743200" indent="0">
              <a:buNone/>
              <a:defRPr sz="1600" b="1" dirty="0"/>
            </a:lvl7pPr>
            <a:lvl8pPr marL="3200400" indent="0">
              <a:buNone/>
              <a:defRPr sz="1600" b="1" dirty="0"/>
            </a:lvl8pPr>
            <a:lvl9pPr marL="3657600" indent="0">
              <a:buNone/>
              <a:defRPr sz="1600" b="1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7"/>
          </p:nvPr>
        </p:nvSpPr>
        <p:spPr>
          <a:xfrm>
            <a:off x="7973298" y="2943355"/>
            <a:ext cx="3304928" cy="2847845"/>
          </a:xfrm>
          <a:ln>
            <a:headEnd type="none"/>
            <a:tailEnd type="none"/>
          </a:ln>
        </p:spPr>
        <p:txBody>
          <a:bodyPr anchor="t" wrap="square">
            <a:normAutofit/>
          </a:bodyPr>
          <a:lstStyle>
            <a:lvl1pPr marL="0" indent="0" algn="ctr">
              <a:buNone/>
              <a:defRPr sz="1400" dirty="0"/>
            </a:lvl1pPr>
            <a:lvl2pPr marL="457200" indent="0">
              <a:buNone/>
              <a:defRPr sz="1200" dirty="0"/>
            </a:lvl2pPr>
            <a:lvl3pPr marL="914400" indent="0">
              <a:buNone/>
              <a:defRPr sz="1000" dirty="0"/>
            </a:lvl3pPr>
            <a:lvl4pPr marL="1371600" indent="0">
              <a:buNone/>
              <a:defRPr sz="900" dirty="0"/>
            </a:lvl4pPr>
            <a:lvl5pPr marL="1828800" indent="0">
              <a:buNone/>
              <a:defRPr sz="900" dirty="0"/>
            </a:lvl5pPr>
            <a:lvl6pPr marL="2286000" indent="0">
              <a:buNone/>
              <a:defRPr sz="900" dirty="0"/>
            </a:lvl6pPr>
            <a:lvl7pPr marL="2743200" indent="0">
              <a:buNone/>
              <a:defRPr sz="900" dirty="0"/>
            </a:lvl7pPr>
            <a:lvl8pPr marL="3200400" indent="0">
              <a:buNone/>
              <a:defRPr sz="900" dirty="0"/>
            </a:lvl8pPr>
            <a:lvl9pPr marL="3657600" indent="0">
              <a:buNone/>
              <a:defRPr sz="9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3 Picture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Picture 15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30" name="Title 1"/>
          <p:cNvSpPr>
            <a:spLocks noGrp="1"/>
          </p:cNvSpPr>
          <p:nvPr>
            <p:ph type="title"/>
          </p:nvPr>
        </p:nvSpPr>
        <p:spPr>
          <a:xfrm>
            <a:off x="913774" y="610772"/>
            <a:ext cx="10364452" cy="1603922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19" name="Text Placeholder 2"/>
          <p:cNvSpPr>
            <a:spLocks noGrp="1"/>
          </p:cNvSpPr>
          <p:nvPr>
            <p:ph type="body" idx="1"/>
          </p:nvPr>
        </p:nvSpPr>
        <p:spPr>
          <a:xfrm>
            <a:off x="913774" y="4204820"/>
            <a:ext cx="3296409" cy="576262"/>
          </a:xfrm>
          <a:ln>
            <a:headEnd type="none"/>
            <a:tailEnd type="none"/>
          </a:ln>
        </p:spPr>
        <p:txBody>
          <a:bodyPr anchor="b" wrap="square">
            <a:noAutofit/>
          </a:bodyPr>
          <a:lstStyle>
            <a:lvl1pPr marL="0" indent="0" algn="ctr">
              <a:lnSpc>
                <a:spcPct val="85000"/>
              </a:lnSpc>
              <a:buNone/>
              <a:defRPr sz="2200" b="0" dirty="0">
                <a:solidFill>
                  <a:schemeClr val="tx1"/>
                </a:solidFill>
              </a:defRPr>
            </a:lvl1pPr>
            <a:lvl2pPr marL="457200" indent="0">
              <a:buNone/>
              <a:defRPr sz="2000" b="1" dirty="0"/>
            </a:lvl2pPr>
            <a:lvl3pPr marL="914400" indent="0">
              <a:buNone/>
              <a:defRPr sz="1800" b="1" dirty="0"/>
            </a:lvl3pPr>
            <a:lvl4pPr marL="1371600" indent="0">
              <a:buNone/>
              <a:defRPr sz="1600" b="1" dirty="0"/>
            </a:lvl4pPr>
            <a:lvl5pPr marL="1828800" indent="0">
              <a:buNone/>
              <a:defRPr sz="1600" b="1" dirty="0"/>
            </a:lvl5pPr>
            <a:lvl6pPr marL="2286000" indent="0">
              <a:buNone/>
              <a:defRPr sz="1600" b="1" dirty="0"/>
            </a:lvl6pPr>
            <a:lvl7pPr marL="2743200" indent="0">
              <a:buNone/>
              <a:defRPr sz="1600" b="1" dirty="0"/>
            </a:lvl7pPr>
            <a:lvl8pPr marL="3200400" indent="0">
              <a:buNone/>
              <a:defRPr sz="1600" b="1" dirty="0"/>
            </a:lvl8pPr>
            <a:lvl9pPr marL="3657600" indent="0">
              <a:buNone/>
              <a:defRPr sz="1600" b="1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20" name="Picture Placeholder 2"/>
          <p:cNvSpPr>
            <a:spLocks noChangeAspect="1" noGrp="1"/>
          </p:cNvSpPr>
          <p:nvPr>
            <p:ph type="pic" idx="15"/>
          </p:nvPr>
        </p:nvSpPr>
        <p:spPr>
          <a:xfrm>
            <a:off x="913774" y="2367093"/>
            <a:ext cx="3296409" cy="1524000"/>
          </a:xfrm>
          <a:prstGeom prst="roundRect">
            <a:avLst>
              <a:gd name="adj" fmla="val 9363"/>
            </a:avLst>
          </a:prstGeom>
          <a:noFill/>
          <a:ln w="82550" cap="sq">
            <a:solidFill>
              <a:srgbClr val="EAEAEA"/>
            </a:solidFill>
            <a:miter/>
            <a:headEnd type="none"/>
            <a:tailEnd type="none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 wrap="square">
            <a:normAutofit/>
          </a:bodyPr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600" dirty="0"/>
            </a:lvl2pPr>
            <a:lvl3pPr marL="914400" indent="0">
              <a:buNone/>
              <a:defRPr sz="1600" dirty="0"/>
            </a:lvl3pPr>
            <a:lvl4pPr marL="1371600" indent="0">
              <a:buNone/>
              <a:defRPr sz="1600" dirty="0"/>
            </a:lvl4pPr>
            <a:lvl5pPr marL="1828800" indent="0">
              <a:buNone/>
              <a:defRPr sz="1600" dirty="0"/>
            </a:lvl5pPr>
            <a:lvl6pPr marL="2286000" indent="0">
              <a:buNone/>
              <a:defRPr sz="1600" dirty="0"/>
            </a:lvl6pPr>
            <a:lvl7pPr marL="2743200" indent="0">
              <a:buNone/>
              <a:defRPr sz="1600" dirty="0"/>
            </a:lvl7pPr>
            <a:lvl8pPr marL="3200400" indent="0">
              <a:buNone/>
              <a:defRPr sz="1600" dirty="0"/>
            </a:lvl8pPr>
            <a:lvl9pPr marL="3657600" indent="0">
              <a:buNone/>
              <a:defRPr sz="1600" dirty="0"/>
            </a:lvl9pPr>
          </a:lstStyle>
          <a:p>
            <a:pPr/>
            <a:r>
              <a:rPr lang="en-US" dirty="0"/>
              <a:t>Click icon to add picture</a:t>
            </a:r>
            <a:endParaRPr lang="en-US" dirty="0"/>
          </a:p>
        </p:txBody>
      </p:sp>
      <p:sp>
        <p:nvSpPr>
          <p:cNvPr id="21" name="Text Placeholder 3"/>
          <p:cNvSpPr>
            <a:spLocks noGrp="1"/>
          </p:cNvSpPr>
          <p:nvPr>
            <p:ph type="body" sz="half" idx="18"/>
          </p:nvPr>
        </p:nvSpPr>
        <p:spPr>
          <a:xfrm>
            <a:off x="913774" y="4781082"/>
            <a:ext cx="3296409" cy="1010118"/>
          </a:xfrm>
          <a:ln>
            <a:headEnd type="none"/>
            <a:tailEnd type="none"/>
          </a:ln>
        </p:spPr>
        <p:txBody>
          <a:bodyPr anchor="t" wrap="square">
            <a:normAutofit/>
          </a:bodyPr>
          <a:lstStyle>
            <a:lvl1pPr marL="0" indent="0" algn="ctr">
              <a:buNone/>
              <a:defRPr sz="1400" dirty="0"/>
            </a:lvl1pPr>
            <a:lvl2pPr marL="457200" indent="0">
              <a:buNone/>
              <a:defRPr sz="1200" dirty="0"/>
            </a:lvl2pPr>
            <a:lvl3pPr marL="914400" indent="0">
              <a:buNone/>
              <a:defRPr sz="1000" dirty="0"/>
            </a:lvl3pPr>
            <a:lvl4pPr marL="1371600" indent="0">
              <a:buNone/>
              <a:defRPr sz="900" dirty="0"/>
            </a:lvl4pPr>
            <a:lvl5pPr marL="1828800" indent="0">
              <a:buNone/>
              <a:defRPr sz="900" dirty="0"/>
            </a:lvl5pPr>
            <a:lvl6pPr marL="2286000" indent="0">
              <a:buNone/>
              <a:defRPr sz="900" dirty="0"/>
            </a:lvl6pPr>
            <a:lvl7pPr marL="2743200" indent="0">
              <a:buNone/>
              <a:defRPr sz="900" dirty="0"/>
            </a:lvl7pPr>
            <a:lvl8pPr marL="3200400" indent="0">
              <a:buNone/>
              <a:defRPr sz="900" dirty="0"/>
            </a:lvl8pPr>
            <a:lvl9pPr marL="3657600" indent="0">
              <a:buNone/>
              <a:defRPr sz="9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22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442759" y="4204820"/>
            <a:ext cx="3301828" cy="576262"/>
          </a:xfrm>
          <a:ln>
            <a:headEnd type="none"/>
            <a:tailEnd type="none"/>
          </a:ln>
        </p:spPr>
        <p:txBody>
          <a:bodyPr anchor="b" wrap="square">
            <a:noAutofit/>
          </a:bodyPr>
          <a:lstStyle>
            <a:lvl1pPr marL="0" indent="0" algn="ctr">
              <a:lnSpc>
                <a:spcPct val="85000"/>
              </a:lnSpc>
              <a:buNone/>
              <a:defRPr sz="2200" b="0" dirty="0">
                <a:solidFill>
                  <a:schemeClr val="tx1"/>
                </a:solidFill>
              </a:defRPr>
            </a:lvl1pPr>
            <a:lvl2pPr marL="457200" indent="0">
              <a:buNone/>
              <a:defRPr sz="2000" b="1" dirty="0"/>
            </a:lvl2pPr>
            <a:lvl3pPr marL="914400" indent="0">
              <a:buNone/>
              <a:defRPr sz="1800" b="1" dirty="0"/>
            </a:lvl3pPr>
            <a:lvl4pPr marL="1371600" indent="0">
              <a:buNone/>
              <a:defRPr sz="1600" b="1" dirty="0"/>
            </a:lvl4pPr>
            <a:lvl5pPr marL="1828800" indent="0">
              <a:buNone/>
              <a:defRPr sz="1600" b="1" dirty="0"/>
            </a:lvl5pPr>
            <a:lvl6pPr marL="2286000" indent="0">
              <a:buNone/>
              <a:defRPr sz="1600" b="1" dirty="0"/>
            </a:lvl6pPr>
            <a:lvl7pPr marL="2743200" indent="0">
              <a:buNone/>
              <a:defRPr sz="1600" b="1" dirty="0"/>
            </a:lvl7pPr>
            <a:lvl8pPr marL="3200400" indent="0">
              <a:buNone/>
              <a:defRPr sz="1600" b="1" dirty="0"/>
            </a:lvl8pPr>
            <a:lvl9pPr marL="3657600" indent="0">
              <a:buNone/>
              <a:defRPr sz="1600" b="1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23" name="Picture Placeholder 2"/>
          <p:cNvSpPr>
            <a:spLocks noChangeAspect="1" noGrp="1"/>
          </p:cNvSpPr>
          <p:nvPr>
            <p:ph type="pic" idx="21"/>
          </p:nvPr>
        </p:nvSpPr>
        <p:spPr>
          <a:xfrm>
            <a:off x="4441348" y="2367093"/>
            <a:ext cx="3303352" cy="1524000"/>
          </a:xfrm>
          <a:prstGeom prst="roundRect">
            <a:avLst>
              <a:gd name="adj" fmla="val 8841"/>
            </a:avLst>
          </a:prstGeom>
          <a:noFill/>
          <a:ln w="82550" cap="sq">
            <a:solidFill>
              <a:srgbClr val="EAEAEA"/>
            </a:solidFill>
            <a:miter/>
            <a:headEnd type="none"/>
            <a:tailEnd type="none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 wrap="square">
            <a:normAutofit/>
          </a:bodyPr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600" dirty="0"/>
            </a:lvl2pPr>
            <a:lvl3pPr marL="914400" indent="0">
              <a:buNone/>
              <a:defRPr sz="1600" dirty="0"/>
            </a:lvl3pPr>
            <a:lvl4pPr marL="1371600" indent="0">
              <a:buNone/>
              <a:defRPr sz="1600" dirty="0"/>
            </a:lvl4pPr>
            <a:lvl5pPr marL="1828800" indent="0">
              <a:buNone/>
              <a:defRPr sz="1600" dirty="0"/>
            </a:lvl5pPr>
            <a:lvl6pPr marL="2286000" indent="0">
              <a:buNone/>
              <a:defRPr sz="1600" dirty="0"/>
            </a:lvl6pPr>
            <a:lvl7pPr marL="2743200" indent="0">
              <a:buNone/>
              <a:defRPr sz="1600" dirty="0"/>
            </a:lvl7pPr>
            <a:lvl8pPr marL="3200400" indent="0">
              <a:buNone/>
              <a:defRPr sz="1600" dirty="0"/>
            </a:lvl8pPr>
            <a:lvl9pPr marL="3657600" indent="0">
              <a:buNone/>
              <a:defRPr sz="1600" dirty="0"/>
            </a:lvl9pPr>
          </a:lstStyle>
          <a:p>
            <a:pPr/>
            <a:r>
              <a:rPr lang="en-US" dirty="0"/>
              <a:t>Click icon to add picture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19"/>
          </p:nvPr>
        </p:nvSpPr>
        <p:spPr>
          <a:xfrm>
            <a:off x="4441348" y="4781080"/>
            <a:ext cx="3303352" cy="1010119"/>
          </a:xfrm>
          <a:ln>
            <a:headEnd type="none"/>
            <a:tailEnd type="none"/>
          </a:ln>
        </p:spPr>
        <p:txBody>
          <a:bodyPr anchor="t" wrap="square">
            <a:normAutofit/>
          </a:bodyPr>
          <a:lstStyle>
            <a:lvl1pPr marL="0" indent="0" algn="ctr">
              <a:buNone/>
              <a:defRPr sz="1400" dirty="0"/>
            </a:lvl1pPr>
            <a:lvl2pPr marL="457200" indent="0">
              <a:buNone/>
              <a:defRPr sz="1200" dirty="0"/>
            </a:lvl2pPr>
            <a:lvl3pPr marL="914400" indent="0">
              <a:buNone/>
              <a:defRPr sz="1000" dirty="0"/>
            </a:lvl3pPr>
            <a:lvl4pPr marL="1371600" indent="0">
              <a:buNone/>
              <a:defRPr sz="900" dirty="0"/>
            </a:lvl4pPr>
            <a:lvl5pPr marL="1828800" indent="0">
              <a:buNone/>
              <a:defRPr sz="900" dirty="0"/>
            </a:lvl5pPr>
            <a:lvl6pPr marL="2286000" indent="0">
              <a:buNone/>
              <a:defRPr sz="900" dirty="0"/>
            </a:lvl6pPr>
            <a:lvl7pPr marL="2743200" indent="0">
              <a:buNone/>
              <a:defRPr sz="900" dirty="0"/>
            </a:lvl7pPr>
            <a:lvl8pPr marL="3200400" indent="0">
              <a:buNone/>
              <a:defRPr sz="900" dirty="0"/>
            </a:lvl8pPr>
            <a:lvl9pPr marL="3657600" indent="0">
              <a:buNone/>
              <a:defRPr sz="9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25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973298" y="4204820"/>
            <a:ext cx="3300681" cy="576262"/>
          </a:xfrm>
          <a:ln>
            <a:headEnd type="none"/>
            <a:tailEnd type="none"/>
          </a:ln>
        </p:spPr>
        <p:txBody>
          <a:bodyPr anchor="b" wrap="square">
            <a:noAutofit/>
          </a:bodyPr>
          <a:lstStyle>
            <a:lvl1pPr marL="0" indent="0" algn="ctr">
              <a:lnSpc>
                <a:spcPct val="85000"/>
              </a:lnSpc>
              <a:buNone/>
              <a:defRPr sz="2200" b="0" dirty="0">
                <a:solidFill>
                  <a:schemeClr val="tx1"/>
                </a:solidFill>
              </a:defRPr>
            </a:lvl1pPr>
            <a:lvl2pPr marL="457200" indent="0">
              <a:buNone/>
              <a:defRPr sz="2000" b="1" dirty="0"/>
            </a:lvl2pPr>
            <a:lvl3pPr marL="914400" indent="0">
              <a:buNone/>
              <a:defRPr sz="1800" b="1" dirty="0"/>
            </a:lvl3pPr>
            <a:lvl4pPr marL="1371600" indent="0">
              <a:buNone/>
              <a:defRPr sz="1600" b="1" dirty="0"/>
            </a:lvl4pPr>
            <a:lvl5pPr marL="1828800" indent="0">
              <a:buNone/>
              <a:defRPr sz="1600" b="1" dirty="0"/>
            </a:lvl5pPr>
            <a:lvl6pPr marL="2286000" indent="0">
              <a:buNone/>
              <a:defRPr sz="1600" b="1" dirty="0"/>
            </a:lvl6pPr>
            <a:lvl7pPr marL="2743200" indent="0">
              <a:buNone/>
              <a:defRPr sz="1600" b="1" dirty="0"/>
            </a:lvl7pPr>
            <a:lvl8pPr marL="3200400" indent="0">
              <a:buNone/>
              <a:defRPr sz="1600" b="1" dirty="0"/>
            </a:lvl8pPr>
            <a:lvl9pPr marL="3657600" indent="0">
              <a:buNone/>
              <a:defRPr sz="1600" b="1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26" name="Picture Placeholder 2"/>
          <p:cNvSpPr>
            <a:spLocks noChangeAspect="1" noGrp="1"/>
          </p:cNvSpPr>
          <p:nvPr>
            <p:ph type="pic" idx="22"/>
          </p:nvPr>
        </p:nvSpPr>
        <p:spPr>
          <a:xfrm>
            <a:off x="7973298" y="2367093"/>
            <a:ext cx="3304928" cy="1524000"/>
          </a:xfrm>
          <a:prstGeom prst="roundRect">
            <a:avLst>
              <a:gd name="adj" fmla="val 8841"/>
            </a:avLst>
          </a:prstGeom>
          <a:noFill/>
          <a:ln w="82550" cap="sq">
            <a:solidFill>
              <a:srgbClr val="EAEAEA"/>
            </a:solidFill>
            <a:miter/>
            <a:headEnd type="none"/>
            <a:tailEnd type="none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 wrap="square">
            <a:normAutofit/>
          </a:bodyPr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600" dirty="0"/>
            </a:lvl2pPr>
            <a:lvl3pPr marL="914400" indent="0">
              <a:buNone/>
              <a:defRPr sz="1600" dirty="0"/>
            </a:lvl3pPr>
            <a:lvl4pPr marL="1371600" indent="0">
              <a:buNone/>
              <a:defRPr sz="1600" dirty="0"/>
            </a:lvl4pPr>
            <a:lvl5pPr marL="1828800" indent="0">
              <a:buNone/>
              <a:defRPr sz="1600" dirty="0"/>
            </a:lvl5pPr>
            <a:lvl6pPr marL="2286000" indent="0">
              <a:buNone/>
              <a:defRPr sz="1600" dirty="0"/>
            </a:lvl6pPr>
            <a:lvl7pPr marL="2743200" indent="0">
              <a:buNone/>
              <a:defRPr sz="1600" dirty="0"/>
            </a:lvl7pPr>
            <a:lvl8pPr marL="3200400" indent="0">
              <a:buNone/>
              <a:defRPr sz="1600" dirty="0"/>
            </a:lvl8pPr>
            <a:lvl9pPr marL="3657600" indent="0">
              <a:buNone/>
              <a:defRPr sz="1600" dirty="0"/>
            </a:lvl9pPr>
          </a:lstStyle>
          <a:p>
            <a:pPr/>
            <a:r>
              <a:rPr lang="en-US" dirty="0"/>
              <a:t>Click icon to add picture</a:t>
            </a:r>
            <a:endParaRPr lang="en-US" dirty="0"/>
          </a:p>
        </p:txBody>
      </p:sp>
      <p:sp>
        <p:nvSpPr>
          <p:cNvPr id="27" name="Text Placeholder 3"/>
          <p:cNvSpPr>
            <a:spLocks noGrp="1"/>
          </p:cNvSpPr>
          <p:nvPr>
            <p:ph type="body" sz="half" idx="20"/>
          </p:nvPr>
        </p:nvSpPr>
        <p:spPr>
          <a:xfrm>
            <a:off x="7973173" y="4781078"/>
            <a:ext cx="3305053" cy="1010121"/>
          </a:xfrm>
          <a:ln>
            <a:headEnd type="none"/>
            <a:tailEnd type="none"/>
          </a:ln>
        </p:spPr>
        <p:txBody>
          <a:bodyPr anchor="t" wrap="square">
            <a:normAutofit/>
          </a:bodyPr>
          <a:lstStyle>
            <a:lvl1pPr marL="0" indent="0" algn="ctr">
              <a:buNone/>
              <a:defRPr sz="1400" dirty="0"/>
            </a:lvl1pPr>
            <a:lvl2pPr marL="457200" indent="0">
              <a:buNone/>
              <a:defRPr sz="1200" dirty="0"/>
            </a:lvl2pPr>
            <a:lvl3pPr marL="914400" indent="0">
              <a:buNone/>
              <a:defRPr sz="1000" dirty="0"/>
            </a:lvl3pPr>
            <a:lvl4pPr marL="1371600" indent="0">
              <a:buNone/>
              <a:defRPr sz="900" dirty="0"/>
            </a:lvl4pPr>
            <a:lvl5pPr marL="1828800" indent="0">
              <a:buNone/>
              <a:defRPr sz="900" dirty="0"/>
            </a:lvl5pPr>
            <a:lvl6pPr marL="2286000" indent="0">
              <a:buNone/>
              <a:defRPr sz="900" dirty="0"/>
            </a:lvl6pPr>
            <a:lvl7pPr marL="2743200" indent="0">
              <a:buNone/>
              <a:defRPr sz="900" dirty="0"/>
            </a:lvl7pPr>
            <a:lvl8pPr marL="3200400" indent="0">
              <a:buNone/>
              <a:defRPr sz="900" dirty="0"/>
            </a:lvl8pPr>
            <a:lvl9pPr marL="3657600" indent="0">
              <a:buNone/>
              <a:defRPr sz="9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11" name="Vertical Text Placeholder 2"/>
          <p:cNvSpPr>
            <a:spLocks noGrp="1"/>
          </p:cNvSpPr>
          <p:nvPr>
            <p:ph type="body" orient="vert" sz="quarter" idx="13"/>
          </p:nvPr>
        </p:nvSpPr>
        <p:spPr>
          <a:xfrm>
            <a:off x="913775" y="2367093"/>
            <a:ext cx="10364452" cy="3424107"/>
          </a:xfrm>
          <a:ln>
            <a:headEnd type="none"/>
            <a:tailEnd type="none"/>
          </a:ln>
        </p:spPr>
        <p:txBody>
          <a:bodyPr vert="eaVert" wrap="square"/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609601"/>
            <a:ext cx="2553326" cy="5181599"/>
          </a:xfrm>
          <a:ln>
            <a:headEnd type="none"/>
            <a:tailEnd type="none"/>
          </a:ln>
        </p:spPr>
        <p:txBody>
          <a:bodyPr vert="eaVert" wrap="square"/>
          <a:lstStyle>
            <a:lvl1pPr algn="l"/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8" name="Vertical Text Placeholder 2"/>
          <p:cNvSpPr>
            <a:spLocks noGrp="1"/>
          </p:cNvSpPr>
          <p:nvPr>
            <p:ph type="body" orient="vert" sz="quarter" idx="13"/>
          </p:nvPr>
        </p:nvSpPr>
        <p:spPr>
          <a:xfrm>
            <a:off x="913775" y="609601"/>
            <a:ext cx="7658724" cy="5181599"/>
          </a:xfrm>
          <a:ln>
            <a:headEnd type="none"/>
            <a:tailEnd type="none"/>
          </a:ln>
        </p:spPr>
        <p:txBody>
          <a:bodyPr vert="eaVert" wrap="square"/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&#65279;<?xml version="1.0" encoding="utf-8" standalone="yes"?><Relationships xmlns="http://schemas.openxmlformats.org/package/2006/relationships"><Relationship Id="rId8" Type="http://schemas.openxmlformats.org/officeDocument/2006/relationships/slideLayout" Target="../slideLayouts/slideLayout8.xml" /><Relationship Id="rId13" Type="http://schemas.openxmlformats.org/officeDocument/2006/relationships/slideLayout" Target="../slideLayouts/slideLayout13.xml" /><Relationship Id="rId18" Type="http://schemas.openxmlformats.org/officeDocument/2006/relationships/theme" Target="../theme/theme1.xml" /><Relationship Id="rId3" Type="http://schemas.openxmlformats.org/officeDocument/2006/relationships/slideLayout" Target="../slideLayouts/slideLayout3.xml" /><Relationship Id="rId7" Type="http://schemas.openxmlformats.org/officeDocument/2006/relationships/slideLayout" Target="../slideLayouts/slideLayout7.xml" /><Relationship Id="rId12" Type="http://schemas.openxmlformats.org/officeDocument/2006/relationships/slideLayout" Target="../slideLayouts/slideLayout12.xml" /><Relationship Id="rId17" Type="http://schemas.openxmlformats.org/officeDocument/2006/relationships/slideLayout" Target="../slideLayouts/slideLayout17.xml" /><Relationship Id="rId2" Type="http://schemas.openxmlformats.org/officeDocument/2006/relationships/slideLayout" Target="../slideLayouts/slideLayout2.xml" /><Relationship Id="rId16" Type="http://schemas.openxmlformats.org/officeDocument/2006/relationships/slideLayout" Target="../slideLayouts/slideLayout16.xml" /><Relationship Id="rId1" Type="http://schemas.openxmlformats.org/officeDocument/2006/relationships/slideLayout" Target="../slideLayouts/slideLayout1.xml" /><Relationship Id="rId6" Type="http://schemas.openxmlformats.org/officeDocument/2006/relationships/slideLayout" Target="../slideLayouts/slideLayout6.xml" /><Relationship Id="rId11" Type="http://schemas.openxmlformats.org/officeDocument/2006/relationships/slideLayout" Target="../slideLayouts/slideLayout11.xml" /><Relationship Id="rId5" Type="http://schemas.openxmlformats.org/officeDocument/2006/relationships/slideLayout" Target="../slideLayouts/slideLayout5.xml" /><Relationship Id="rId15" Type="http://schemas.openxmlformats.org/officeDocument/2006/relationships/slideLayout" Target="../slideLayouts/slideLayout15.xml" /><Relationship Id="rId10" Type="http://schemas.openxmlformats.org/officeDocument/2006/relationships/slideLayout" Target="../slideLayouts/slideLayout10.xml" /><Relationship Id="rId19" Type="http://schemas.openxmlformats.org/officeDocument/2006/relationships/image" Target="../media/image1.png" /><Relationship Id="rId4" Type="http://schemas.openxmlformats.org/officeDocument/2006/relationships/slideLayout" Target="../slideLayouts/slideLayout4.xml" /><Relationship Id="rId9" Type="http://schemas.openxmlformats.org/officeDocument/2006/relationships/slideLayout" Target="../slideLayouts/slideLayout9.xml" /><Relationship Id="rId14" Type="http://schemas.openxmlformats.org/officeDocument/2006/relationships/slideLayout" Target="../slideLayouts/slideLayout14.xml" 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\\DROBO-FS\QuickDrops\JB\PPTX NG\Droplets\LightingOverlay.png"/>
          <p:cNvPicPr>
            <a:picLocks noChangeAspect="1"/>
          </p:cNvPicPr>
          <p:nvPr/>
        </p:nvPicPr>
        <p:blipFill>
          <a:blip r:embed="rId19">
            <a:lum/>
          </a:blip>
          <a:srcRect/>
          <a:stretch>
            <a:fillRect/>
          </a:stretch>
        </p:blipFill>
        <p:spPr bwMode="auto">
          <a:xfrm>
            <a:off x="0" y="-1"/>
            <a:ext cx="12192003" cy="6858001"/>
          </a:xfrm>
          <a:prstGeom prst="rect">
            <a:avLst/>
          </a:prstGeom>
          <a:noFill/>
          <a:ln>
            <a:headEnd type="none"/>
            <a:tailEnd type="none"/>
          </a:ln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10364451" cy="1596177"/>
          </a:xfrm>
          <a:prstGeom prst="rect">
            <a:avLst/>
          </a:prstGeom>
          <a:ln>
            <a:headEnd type="none"/>
            <a:tailEnd type="none"/>
          </a:ln>
        </p:spPr>
        <p:txBody>
          <a:bodyPr lIns="91440" tIns="45720" rIns="91440" bIns="45720" anchor="ctr" wrap="square">
            <a:normAutofit/>
          </a:bodyPr>
          <a:lstStyle/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13775" y="2367093"/>
            <a:ext cx="10364452" cy="3424107"/>
          </a:xfrm>
          <a:prstGeom prst="rect">
            <a:avLst/>
          </a:prstGeom>
          <a:ln>
            <a:headEnd type="none"/>
            <a:tailEnd type="none"/>
          </a:ln>
        </p:spPr>
        <p:txBody>
          <a:bodyPr lIns="91440" tIns="45720" rIns="91440" bIns="45720" wrap="square">
            <a:normAutofit/>
          </a:bodyPr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678737" y="5883275"/>
            <a:ext cx="2743200" cy="365125"/>
          </a:xfrm>
          <a:prstGeom prst="rect">
            <a:avLst/>
          </a:prstGeom>
          <a:ln>
            <a:headEnd type="none"/>
            <a:tailEnd type="none"/>
          </a:ln>
        </p:spPr>
        <p:txBody>
          <a:bodyPr lIns="91440" tIns="45720" rIns="91440" bIns="45720" anchor="ctr" wrap="square"/>
          <a:lstStyle>
            <a:lvl1pPr algn="r">
              <a:defRPr sz="1000" dirty="0">
                <a:solidFill>
                  <a:schemeClr val="tx1"/>
                </a:solidFill>
              </a:defRPr>
            </a:lvl1pPr>
          </a:lstStyle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913774" y="5883275"/>
            <a:ext cx="6672887" cy="365125"/>
          </a:xfrm>
          <a:prstGeom prst="rect">
            <a:avLst/>
          </a:prstGeom>
          <a:ln>
            <a:headEnd type="none"/>
            <a:tailEnd type="none"/>
          </a:ln>
        </p:spPr>
        <p:txBody>
          <a:bodyPr lIns="91440" tIns="45720" rIns="91440" bIns="45720" anchor="ctr" wrap="square"/>
          <a:lstStyle>
            <a:lvl1pPr algn="l">
              <a:defRPr sz="1000" dirty="0">
                <a:solidFill>
                  <a:schemeClr val="tx1"/>
                </a:solidFill>
              </a:defRPr>
            </a:lvl1pPr>
          </a:lstStyle>
          <a:p>
            <a:pPr/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514011" y="5883275"/>
            <a:ext cx="764215" cy="365125"/>
          </a:xfrm>
          <a:prstGeom prst="rect">
            <a:avLst/>
          </a:prstGeom>
          <a:ln>
            <a:headEnd type="none"/>
            <a:tailEnd type="none"/>
          </a:ln>
        </p:spPr>
        <p:txBody>
          <a:bodyPr lIns="91440" tIns="45720" rIns="91440" bIns="45720" anchor="ctr" wrap="square"/>
          <a:lstStyle>
            <a:lvl1pPr algn="r">
              <a:defRPr sz="1000" dirty="0">
                <a:solidFill>
                  <a:schemeClr val="tx1"/>
                </a:solidFill>
              </a:defRPr>
            </a:lvl1pPr>
          </a:lstStyle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  <p:sp>
        <p:nvSpPr>
          <p:cNvPr id="1027" name="SyncfusionLicense"/>
          <p:cNvSpPr txBox="1">
            <a:spLocks noChangeArrowheads="1"/>
          </p:cNvSpPr>
          <p:nvPr/>
        </p:nvSpPr>
        <p:spPr>
          <a:xfrm rot="19980000">
            <a:off x="3206750" y="3111500"/>
            <a:ext cx="5778500" cy="635000"/>
          </a:xfrm>
          <a:prstGeom prst="rect">
            <a:avLst/>
          </a:prstGeom>
          <a:ln>
            <a:headEnd type="none"/>
            <a:tailEnd type="none"/>
          </a:ln>
        </p:spPr>
        <p:txBody>
          <a:bodyPr anchor="ctr" wrap="square">
            <a:spAutoFit/>
          </a:bodyPr>
          <a:lstStyle/>
          <a:p>
            <a:pPr algn="ctr" defTabSz="457200">
              <a:defRPr sz="1800" dirty="0">
                <a:solidFill>
                  <a:srgbClr val="FF0000"/>
                </a:solidFill>
              </a:defRPr>
            </a:pPr>
            <a:r>
              <a:rPr/>
              <a:t>Created with a trial version of Syncfusion PowerPoint library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  <p:sldLayoutId id="2147483676" r:id="rId16"/>
    <p:sldLayoutId id="2147483677" r:id="rId17"/>
  </p:sldLayoutIdLst>
  <p:txStyles>
    <p:titleStyle>
      <a:lvl1pPr rtl="0" algn="ctr" defTabSz="914400">
        <a:lnSpc>
          <a:spcPct val="90000"/>
        </a:lnSpc>
        <a:spcBef>
          <a:spcPct val="0"/>
        </a:spcBef>
        <a:buNone/>
        <a:defRPr sz="3600" cap="all" kern="1200" dirty="0">
          <a:solidFill>
            <a:schemeClr val="tx1"/>
          </a:solidFill>
          <a:effectLst/>
          <a:latin typeface="+mj-lt"/>
          <a:ea typeface="+mj-ea"/>
          <a:cs typeface="+mj-cs"/>
        </a:defRPr>
      </a:lvl1pPr>
    </p:titleStyle>
    <p:bodyStyle>
      <a:lvl1pPr marL="228600" indent="-228600" rtl="0" algn="l" defTabSz="914400">
        <a:lnSpc>
          <a:spcPct val="120000"/>
        </a:lnSpc>
        <a:spcBef>
          <a:spcPts val="1000"/>
        </a:spcBef>
        <a:buClr>
          <a:schemeClr val="tx1"/>
        </a:buClr>
        <a:buFont typeface="Arial"/>
        <a:buChar char="•"/>
        <a:defRPr sz="20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1pPr>
      <a:lvl2pPr marL="685800" indent="-228600" rtl="0" algn="l" defTabSz="914400">
        <a:lnSpc>
          <a:spcPct val="120000"/>
        </a:lnSpc>
        <a:spcBef>
          <a:spcPts val="500"/>
        </a:spcBef>
        <a:buClr>
          <a:schemeClr val="tx1"/>
        </a:buClr>
        <a:buFont typeface="Arial"/>
        <a:buChar char="•"/>
        <a:defRPr sz="18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2pPr>
      <a:lvl3pPr marL="1143000" indent="-228600" rtl="0" algn="l" defTabSz="914400">
        <a:lnSpc>
          <a:spcPct val="120000"/>
        </a:lnSpc>
        <a:spcBef>
          <a:spcPts val="500"/>
        </a:spcBef>
        <a:buClr>
          <a:schemeClr val="tx1"/>
        </a:buClr>
        <a:buFont typeface="Arial"/>
        <a:buChar char="•"/>
        <a:defRPr sz="16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3pPr>
      <a:lvl4pPr marL="1600200" indent="-228600" rtl="0" algn="l" defTabSz="914400">
        <a:lnSpc>
          <a:spcPct val="120000"/>
        </a:lnSpc>
        <a:spcBef>
          <a:spcPts val="500"/>
        </a:spcBef>
        <a:buClr>
          <a:schemeClr val="tx1"/>
        </a:buClr>
        <a:buFont typeface="Arial"/>
        <a:buChar char="•"/>
        <a:defRPr sz="14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4pPr>
      <a:lvl5pPr marL="2057400" indent="-228600" rtl="0" algn="l" defTabSz="914400">
        <a:lnSpc>
          <a:spcPct val="120000"/>
        </a:lnSpc>
        <a:spcBef>
          <a:spcPts val="500"/>
        </a:spcBef>
        <a:buClr>
          <a:schemeClr val="tx1"/>
        </a:buClr>
        <a:buFont typeface="Arial"/>
        <a:buChar char="•"/>
        <a:defRPr sz="14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5pPr>
      <a:lvl6pPr marL="2514600" indent="-228600" rtl="0" algn="l" defTabSz="914400">
        <a:lnSpc>
          <a:spcPct val="120000"/>
        </a:lnSpc>
        <a:spcBef>
          <a:spcPts val="500"/>
        </a:spcBef>
        <a:buClr>
          <a:schemeClr val="tx1"/>
        </a:buClr>
        <a:buFont typeface="Arial"/>
        <a:buChar char="•"/>
        <a:defRPr sz="14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6pPr>
      <a:lvl7pPr marL="2971800" indent="-228600" rtl="0" algn="l" defTabSz="914400">
        <a:lnSpc>
          <a:spcPct val="120000"/>
        </a:lnSpc>
        <a:spcBef>
          <a:spcPts val="500"/>
        </a:spcBef>
        <a:buClr>
          <a:schemeClr val="tx1"/>
        </a:buClr>
        <a:buFont typeface="Arial"/>
        <a:buChar char="•"/>
        <a:defRPr sz="14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7pPr>
      <a:lvl8pPr marL="3429000" indent="-228600" rtl="0" algn="l" defTabSz="914400">
        <a:lnSpc>
          <a:spcPct val="120000"/>
        </a:lnSpc>
        <a:spcBef>
          <a:spcPts val="500"/>
        </a:spcBef>
        <a:buClr>
          <a:schemeClr val="tx1"/>
        </a:buClr>
        <a:buFont typeface="Arial"/>
        <a:buChar char="•"/>
        <a:defRPr sz="14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8pPr>
      <a:lvl9pPr marL="3886200" indent="-228600" rtl="0" algn="l" defTabSz="914400">
        <a:lnSpc>
          <a:spcPct val="120000"/>
        </a:lnSpc>
        <a:spcBef>
          <a:spcPts val="500"/>
        </a:spcBef>
        <a:buClr>
          <a:schemeClr val="tx1"/>
        </a:buClr>
        <a:buFont typeface="Arial"/>
        <a:buChar char="•"/>
        <a:defRPr sz="14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9pPr>
    </p:bodyStyle>
    <p:otherStyle>
      <a:defPPr defTabSz="914400">
        <a:defRPr lang="en-US" dirty="0"/>
      </a:defPPr>
      <a:lvl1pPr marL="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1pPr>
      <a:lvl2pPr marL="45720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2pPr>
      <a:lvl3pPr marL="91440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3pPr>
      <a:lvl4pPr marL="137160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4pPr>
      <a:lvl5pPr marL="182880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5pPr>
      <a:lvl6pPr marL="228600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6pPr>
      <a:lvl7pPr marL="274320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7pPr>
      <a:lvl8pPr marL="320040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8pPr>
      <a:lvl9pPr marL="365760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3" Type="http://schemas.openxmlformats.org/officeDocument/2006/relationships/hyperlink" Target="https://www.syncfusion.com/account/claim-license-key?pl=ZmlsZWZvcm1hdHM=&amp;vs=MjYuMi45" TargetMode="External" /><Relationship Id="rId1" Type="http://schemas.openxmlformats.org/officeDocument/2006/relationships/slideLayout" Target="../slideLayouts/slideLayout1.xml" /><Relationship Id="rId2" Type="http://schemas.openxmlformats.org/officeDocument/2006/relationships/image" Target="../media/image4.png" /></Relationships>
</file>

<file path=ppt/slides/_rels/slide3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4.png" /><Relationship Id="rId1" Type="http://schemas.openxmlformats.org/officeDocument/2006/relationships/slideLayout" Target="../slideLayouts/slideLayout3.xml" /></Relationships>
</file>

<file path=ppt/slides/_rels/slide4.xml.rels>&#65279;<?xml version="1.0" encoding="utf-8" standalone="yes"?><Relationships xmlns="http://schemas.openxmlformats.org/package/2006/relationships"><Relationship Id="rId3" Type="http://schemas.openxmlformats.org/officeDocument/2006/relationships/hyperlink" Target="https://www.syncfusion.com/account/claim-license-key?pl=ZmlsZWZvcm1hdHM=&amp;vs=MjYuMi45" TargetMode="External" /><Relationship Id="rId1" Type="http://schemas.openxmlformats.org/officeDocument/2006/relationships/slideLayout" Target="../slideLayouts/slideLayout2.xml" /><Relationship Id="rId2" Type="http://schemas.openxmlformats.org/officeDocument/2006/relationships/image" Target="../media/image4.png" /></Relationships>
</file>

<file path=ppt/slides/_rels/slide5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2.xml" /></Relationships>
</file>

<file path=ppt/slides/_rels/slide6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3.xml" /></Relationships>
</file>

<file path=ppt/slides/_rels/slide7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4.xml" /></Relationships>
</file>

<file path=ppt/slides/_rels/slide8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5.xml" /></Relationships>
</file>

<file path=ppt/slides/_rels/slide9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6.xml" 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751012" y="1300785"/>
            <a:ext cx="8689976" cy="2128215"/>
          </a:xfrm>
          <a:ln>
            <a:headEnd type="none"/>
            <a:tailEnd type="none"/>
          </a:ln>
        </p:spPr>
        <p:txBody>
          <a:bodyPr wrap="square"/>
          <a:lstStyle/>
          <a:p>
            <a:pPr defTabSz="914400"/>
            <a:r>
              <a:rPr lang="en-US" cap="none" dirty="0"/>
              <a:t>Quiz Show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751012" y="3517900"/>
            <a:ext cx="8689976" cy="3238500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1000" cap="none" dirty="0"/>
              <a:t>This is a quiz activity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5648325" y="569964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5" name="SyncfusionLicense"/>
          <p:cNvSpPr txBox="1">
            <a:spLocks noChangeArrowheads="1"/>
          </p:cNvSpPr>
          <p:nvPr/>
        </p:nvSpPr>
        <p:spPr>
          <a:xfrm rot="0">
            <a:off x="0" y="5715000"/>
            <a:ext cx="12192000" cy="1143000"/>
          </a:xfrm>
          <a:prstGeom prst="rect">
            <a:avLst/>
          </a:prstGeom>
          <a:solidFill>
            <a:srgbClr val="FFFFFF"/>
          </a:solidFill>
          <a:ln>
            <a:headEnd type="none"/>
            <a:tailEnd type="none"/>
          </a:ln>
        </p:spPr>
        <p:txBody>
          <a:bodyPr anchor="ctr" wrap="square">
            <a:spAutoFit/>
          </a:bodyPr>
          <a:lstStyle/>
          <a:p>
            <a:pPr algn="ctr" defTabSz="457200">
              <a:defRPr sz="1800" dirty="0">
                <a:solidFill>
                  <a:srgbClr val="FF0000"/>
                </a:solidFill>
              </a:defRPr>
            </a:pPr>
            <a:r>
              <a:rPr/>
              <a:t>Created with a trial version of Syncfusion PowerPoint library or registered the wrong key in your application. Click </a:t>
            </a:r>
            <a:r>
              <a:rPr dirty="0">
                <a:solidFill>
                  <a:srgbClr val="0000FF"/>
                </a:solidFill>
                <a:hlinkClick r:id="rId3" action="ppaction://hlinkfile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here</a:t>
            </a:r>
            <a:r>
              <a:rPr/>
              <a:t> to obtain the valid key.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 defTabSz="914400"/>
            <a:r>
              <a:rPr lang="en-US" dirty="0"/>
              <a:t>Thank YOU FOR PLAYING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idx="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 defTabSz="914400"/>
            <a:endParaRPr lang="en-US" dirty="0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913775" y="618518"/>
            <a:ext cx="10364451" cy="609600"/>
          </a:xfrm>
          <a:ln>
            <a:headEnd type="none"/>
            <a:tailEnd type="none"/>
          </a:ln>
        </p:spPr>
        <p:txBody>
          <a:bodyPr wrap="square"/>
          <a:lstStyle/>
          <a:p>
            <a:pPr defTabSz="914400"/>
            <a:r>
              <a:rPr lang="en-US" dirty="0"/>
              <a:t>ANSWER KEY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13"/>
          </p:nvPr>
        </p:nvSpPr>
        <p:spPr>
          <a:xfrm>
            <a:off x="913774" y="1282700"/>
            <a:ext cx="10363826" cy="5448300"/>
          </a:xfrm>
          <a:ln>
            <a:headEnd type="none"/>
            <a:tailEnd type="none"/>
          </a:ln>
        </p:spPr>
        <p:txBody>
          <a:bodyPr numCol="2" wrap="square">
            <a:normAutofit/>
          </a:bodyPr>
          <a:lstStyle/>
          <a:p>
            <a:pPr marL="0" indent="0" defTabSz="914400">
              <a:buNone/>
            </a:pPr>
            <a:r>
              <a:rPr lang="en-US" sz="1000" cap="none" dirty="0"/>
              <a:t>1. Name a famous dog
[D] Brian
2. What is my childhood nickname
[C] Monkey
3. What is a major ingredient in prison spreads?
[D] Pork rinds
4. Why would a person fake illness?
[D] To start home and play with yourself
5. What is a Platano?
[D] Banana
</a:t>
            </a:r>
            <a:endParaRPr lang="en-US" sz="1000" cap="none" dirty="0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7" name="SyncfusionLicense"/>
          <p:cNvSpPr txBox="1">
            <a:spLocks noChangeArrowheads="1"/>
          </p:cNvSpPr>
          <p:nvPr/>
        </p:nvSpPr>
        <p:spPr>
          <a:xfrm rot="0">
            <a:off x="0" y="5715000"/>
            <a:ext cx="12192000" cy="1143000"/>
          </a:xfrm>
          <a:prstGeom prst="rect">
            <a:avLst/>
          </a:prstGeom>
          <a:solidFill>
            <a:srgbClr val="FFFFFF"/>
          </a:solidFill>
          <a:ln>
            <a:headEnd type="none"/>
            <a:tailEnd type="none"/>
          </a:ln>
        </p:spPr>
        <p:txBody>
          <a:bodyPr anchor="ctr" wrap="square">
            <a:spAutoFit/>
          </a:bodyPr>
          <a:lstStyle/>
          <a:p>
            <a:pPr algn="ctr" defTabSz="457200">
              <a:defRPr sz="1800" dirty="0">
                <a:solidFill>
                  <a:srgbClr val="FF0000"/>
                </a:solidFill>
              </a:defRPr>
            </a:pPr>
            <a:r>
              <a:rPr/>
              <a:t>Created with a trial version of Syncfusion PowerPoint library or registered the wrong key in your application. Click </a:t>
            </a:r>
            <a:r>
              <a:rPr dirty="0">
                <a:solidFill>
                  <a:srgbClr val="0000FF"/>
                </a:solidFill>
                <a:hlinkClick r:id="rId3" action="ppaction://hlinkfile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here</a:t>
            </a:r>
            <a:r>
              <a:rPr/>
              <a:t> to obtain the valid key.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1. Name a famous dog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2. What is my childhood nickname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3. What is a major ingredient in prison spreads?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4. Why would a person fake illness?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5. What is a Platano?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theme/theme1.xml><?xml version="1.0" encoding="utf-8"?>
<a:theme xmlns:a="http://schemas.openxmlformats.org/drawingml/2006/main" name="Droplet">
  <a:themeElements>
    <a:clrScheme name="Droplet">
      <a:dk1>
        <a:srgbClr val="000000"/>
      </a:dk1>
      <a:lt1>
        <a:srgbClr val="ffffff"/>
      </a:lt1>
      <a:dk2>
        <a:srgbClr val="355071"/>
      </a:dk2>
      <a:lt2>
        <a:srgbClr val="AABED7"/>
      </a:lt2>
      <a:accent1>
        <a:srgbClr val="2FA3EE"/>
      </a:accent1>
      <a:accent2>
        <a:srgbClr val="4BCAAD"/>
      </a:accent2>
      <a:accent3>
        <a:srgbClr val="86C157"/>
      </a:accent3>
      <a:accent4>
        <a:srgbClr val="D99C3F"/>
      </a:accent4>
      <a:accent5>
        <a:srgbClr val="CE6633"/>
      </a:accent5>
      <a:accent6>
        <a:srgbClr val="A35DD1"/>
      </a:accent6>
      <a:hlink>
        <a:srgbClr val="56BCFE"/>
      </a:hlink>
      <a:folHlink>
        <a:srgbClr val="97C5E3"/>
      </a:folHlink>
    </a:clrScheme>
    <a:fontScheme name="Droplet">
      <a:majorFont>
        <a:latin typeface="Tw Cen M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Tw Cen M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Droplet">
      <a:fillStyleLst>
        <a:solidFill>
          <a:schemeClr val="phClr"/>
        </a:solidFill>
        <a:solidFill>
          <a:schemeClr val="phClr">
            <a:tint val="69000"/>
            <a:satMod val="105000"/>
            <a:lumMod val="110000"/>
          </a:schemeClr>
        </a:solidFill>
        <a:gradFill rotWithShape="1">
          <a:gsLst>
            <a:gs pos="0">
              <a:schemeClr val="phClr">
                <a:tint val="94000"/>
                <a:satMod val="100000"/>
                <a:lumMod val="108000"/>
              </a:schemeClr>
            </a:gs>
            <a:gs pos="50000">
              <a:schemeClr val="phClr">
                <a:tint val="98000"/>
                <a:shade val="100000"/>
                <a:satMod val="100000"/>
                <a:lumMod val="100000"/>
              </a:schemeClr>
            </a:gs>
            <a:gs pos="100000">
              <a:schemeClr val="phClr">
                <a:shade val="72000"/>
                <a:satMod val="120000"/>
                <a:lumMod val="100000"/>
              </a:schemeClr>
            </a:gs>
          </a:gsLst>
          <a:lin ang="5400000"/>
        </a:gradFill>
      </a:fillStyleLst>
      <a:lnStyleLst>
        <a:ln w="9525" cap="flat">
          <a:solidFill>
            <a:schemeClr val="phClr">
              <a:shade val="60000"/>
            </a:schemeClr>
          </a:solidFill>
          <a:prstDash val="solid"/>
          <a:headEnd type="none"/>
          <a:tailEnd type="none"/>
        </a:ln>
        <a:ln w="15875" cap="flat">
          <a:solidFill>
            <a:schemeClr val="phClr"/>
          </a:solidFill>
          <a:prstDash val="solid"/>
          <a:headEnd type="none"/>
          <a:tailEnd type="none"/>
        </a:ln>
        <a:ln w="22225" cap="flat">
          <a:solidFill>
            <a:schemeClr val="phClr"/>
          </a:solidFill>
          <a:prstDash val="solid"/>
          <a:headEnd type="none"/>
          <a:tailEnd type="none"/>
        </a:ln>
      </a:lnStyleLst>
      <a:effectStyleLst>
        <a:effectStyle>
          <a:effectLst/>
        </a:effectStyle>
        <a:effectStyle>
          <a:effectLst>
            <a:outerShdw blurRad="50800" dist="25400" dir="5400000" algn="b" rotWithShape="0">
              <a:srgbClr val="000000">
                <a:alpha val="28000"/>
              </a:srgbClr>
            </a:outerShdw>
          </a:effectLst>
        </a:effectStyle>
        <a:effectStyle>
          <a:effectLst>
            <a:outerShdw blurRad="63500" dist="25400" dir="5400000" algn="ctr" rotWithShape="0">
              <a:srgbClr val="000000">
                <a:alpha val="69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1200000"/>
            </a:lightRig>
          </a:scene3d>
          <a:sp3d prstMaterial="plastic">
            <a:bevelT w="254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64000"/>
                <a:lumMod val="88000"/>
              </a:schemeClr>
            </a:gs>
          </a:gsLst>
          <a:lin ang="5400000"/>
        </a:gradFill>
        <a:gradFill rotWithShape="1">
          <a:gsLst>
            <a:gs pos="0">
              <a:schemeClr val="phClr">
                <a:tint val="84000"/>
                <a:shade val="100000"/>
                <a:hueMod val="130000"/>
                <a:satMod val="150000"/>
                <a:lumMod val="112000"/>
              </a:schemeClr>
            </a:gs>
            <a:gs pos="100000">
              <a:schemeClr val="phClr">
                <a:shade val="92000"/>
                <a:satMod val="140000"/>
                <a:lumMod val="110000"/>
              </a:schemeClr>
            </a:gs>
          </a:gsLst>
          <a:lin ang="5400000"/>
        </a:gradFill>
      </a:bgFillStyleLst>
    </a:fmtScheme>
  </a:themeElements>
</a:theme>
</file>

<file path=docProps/app.xml><?xml version="1.0" encoding="utf-8"?>
<Properties xmlns="http://schemas.openxmlformats.org/officeDocument/2006/extended-properties">
  <Application>Microsoft Office PowerPoint</Application>
  <Characters>0</Characters>
  <Company/>
  <Lines>0</Lines>
  <MMClips>0</MMClips>
  <Notes>0</Notes>
  <Pages>0</Pages>
  <Paragraphs>9</Paragraphs>
  <PresentationFormat>Widescreen</PresentationFormat>
  <Template>Droplet</Template>
  <HiddenSlides>0</HiddenSlides>
  <LinksUpToDate>false</LinksUpToDate>
  <ScaleCrop>false</ScaleCrop>
  <Slides>4</Slides>
  <TotalTime>51</TotalTime>
  <Words>19</Words>
  <AppVersion>16.0000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dc:creator>Orina DC</dc:creator>
  <cp:lastModifiedBy>Orina DC</cp:lastModifiedBy>
  <dcterms:created xsi:type="dcterms:W3CDTF">2024-08-17T16:00:29Z</dcterms:created>
  <dcterms:modified xsi:type="dcterms:W3CDTF">2024-08-19T23:31:26Z</dcterms:modified>
  <cp:revision>9</cp:revision>
  <dc:title/>
</cp:coreProperties>
</file>