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Swag It Out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 of 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Replay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Something New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Kolka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Fleem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Meechee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Gwangi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Michelle Jones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Liz Allan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Mary Jane Watson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Gwen Stacy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 Globe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Academy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Westworld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Euphoria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Big Little Lies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Game of Thrones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K.C. Undercover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Shake It 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Greatest Showman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Spider-Man: Homecoming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Zendaya Marie Stoermer Coleman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Zendaya Marie Coleman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Zendaya Maree Coleman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Zendaya Maree Stoermer Coleman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Lettie Lutz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Anne Wheeler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Jenny Lind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Charity Barnum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Are You a True Zendaya Fan? Test Your Knowledge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Zendaya quiz can be a fun and informative way to test your knowledge about one of the most talented and versatile young actresses in Hollywood. Zendaya has made a name for herself in the entertainment industry with her impressive acting skills, stunning looks, and powerful voice. She has starred in several popular movies and TV shows, including Spider-Man: Homecoming, Euphoria, and The Greatest Showman, among others. By taking this quiz, you can learn more about Zendaya's life, career, and achievements. You can also discover interesting facts about her personal life, such as her hobbies, favorite foods, and inspirations. Moreover, this quiz can help you appreciate Zendaya's talent and contributions to the entertainment industry, and inspire you to follow your dreams and pursue your passions. Overall, taking this actress Zendaya quiz can be a fun and educational experience that can enrich your knowledge and appreciation of one of the most talented and inspiring young actresses of 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Zendaya's debut single?
[C] Replay
2. What is the name of the character Zendaya voices in Smallfoot?
[C] Meechee
3. What is the name of Zendaya's character in Spider-Man: Homecoming?
[A] Michelle Jones
4. What award did Zendaya win for her role in Euphoria?
[D] Emmy Award
5. What is the name of the HBO series Zendaya stars in?
[B] Euphoria
6. What was Zendaya's first acting credit?
[B] Shake It Up
7. What is Zendaya's full name?
[D] Zendaya Maree Stoermer Coleman
8. What is the name of the character Zendaya plays in The Greatest Showman?
[B] Anne Wheeler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Zendaya's debut single?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Zendaya voices in Smallfoot?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Zendaya's character in Spider-Man: Homecoming?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award did Zendaya win for her role in Euphoria?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HBO series Zendaya stars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Zendaya's first acting credit?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Zendaya's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Zendaya plays in The Greatest Showman?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