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500 thousand dollars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1 Million dollars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250 thousand dollars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 Million dollars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Hank Schrader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Jesse Pinkman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Hector Salamanca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Walter White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Steven Gomez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Gale Boetticher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Krazy-8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Gus Fring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He wasn’t killed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Ricin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Gunshot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Pipe Bomb Explosion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Marie Schrader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Imogen Poots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Francesca Liddy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Jane Margolis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Lydia Rodarte – Quayle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Jack Welker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Todd Alquist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Jesse Pinkman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Saul Goodman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Tuco Salamanca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Gus Fring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Fring Goodman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Old Mike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Old Joe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Old Pete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Old Trevor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 an airport locker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 a safety deposit box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On the refrigerator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In a hole in the ground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Breaking Bad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Did you marvel at the transformation of Walter White from a High School chemistry teacher into Heisenberg, a drug lord in the methamphetamine trade.
This game show is calling your name.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season 3 , how much does Gus offer Walter for three months of his service
[D] 3 Million dollars
2. In season 2 , which character kills Tuco Salamanca
[A] Hank Schrader
3. During Season 1 , Walt and Jesse flip a coin to decide who kills
[C] Krazy-8
4. How was Tyrus Killed
[D] Pipe Bomb Explosion
5. What was the name of Saul’s Secretary
[C] Francesca Liddy
6. Who refuses to shoot Walter white during the final episode
[D] Jesse Pinkman
7. During Season 1 who said “Talk is Talk . But owing me money , That’s bad”
[B] Tuco Salamanca
8. What is the name of the junkyard owner Jesse and Walt borrow a truck fitted with an electromagnet from
[B] Old Joe
9. Where does Walt keep the lottery ticket containing the coordinates of the buried drums of money
[C] On the refrigerator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season 3 , how much does Gus offer Walter for three months of his service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season 2 , which character kills Tuco Salamanca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During Season 1 , Walt and Jesse flip a coin to decide who kills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How was Tyrus Killed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name of Saul’s Secretary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Who refuses to shoot Walter white during the final episode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During Season 1 who said “Talk is Talk . But owing me money , That’s bad”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junkyard owner Jesse and Walt borrow a truck fitted with an electromagnet from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Where does Walt keep the lottery ticket containing the coordinates of the buried drums of money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