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Sorcerer's Apprentice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Nutcracker Suite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Dance of the Hours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Pastoral Symphony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Sorcerer's Apprentice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Nutcracker Suite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Pegasus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Rhapsody in Blue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Dance of the Hours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Nutcracker Suite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Rite of Spring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Sorcerer's Apprentice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Paul Dukas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Ludwig van Beethoven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Johann Sebastian Bach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Wolfgang Amadeus Mozart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Johann Sebastian Bach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Wolfgang Amadeus Mozart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Franz Schubert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Ludwig van Beethoven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London Symphony Orchestra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Vienna Philharmonic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Philadelphia Orchestra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Berlin Philharmonic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Igor Stravinsky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Franz Schubert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Johann Sebastian Bach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Wolfgang Amadeus Mozart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Goofy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Mickey Mouse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Pluto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Donald Duck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 Angeles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Fantasia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Fantasia is a 1940 animated film produced by Walt Disney. It consists of eight animated segments set to classical music pieces conducted by Leopold Stokowski. The segments include abstract animation, a retelling of The Sorcerer's Apprentice, and depictions of mythical creatures such as centaurs and unicorns. The film was a departure from Disney's usual narrative-driven films and was intended to be a highbrow artistic endeavor. It received mixed reviews upon release but has since become a cult classic and is considered a landmark in animation history. The film has been re-released several times and has inspired a sequel and a live concert series.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segment featuring a centaur and a centaurette falling in love?
[D] Pastoral Symphony
2. How many segments are in the original release of Fantasia?
[C] 8
3. What is the name of the segment featuring a flying horse?
[C] Pegasus
4. What is the name of the segment featuring a family of whales?
[C] The Rite of Spring
5. Which composer wrote the music for The Sorcerer's Apprentice segment in Fantasia?
[A] Paul Dukas
6. Which composer's music was used for the abstract animation of butterflies battling against a swarm of bats in Fantasia?
[D] Ludwig van Beethoven
7. Which famous orchestra performs the music in Fantasia?
[C] The Philadelphia Orchestra
8. Which composer's music was used to tell the story of prehistoric creatures in Fantasia?
[A] Igor Stravinsky
9. Who is the main character in The Sorcerer's Apprentice segment?
[B] Mickey Mouse
10. In which city does Fantasia take place?
[D] New York City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segment featuring a centaur and a centaurette falling in love?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segments are in the original release of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segment featuring a flying horse?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segment featuring a family of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composer wrote the music for The Sorcerer's Apprentice segment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composer's music was used for the abstract animation of butterflies battling against a swarm of bats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famous orchestra performs the music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composer's music was used to tell the story of prehistoric creatures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the main character in The Sorcerer's Apprentice segment?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city does Fantasia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