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Night Ninja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Owlette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Gekko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Catboy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midnight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morning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afternoon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PJ Masks Tower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Gekko-Mobile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Cat-Car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Owl-Glider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the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city streets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zoo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museum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Through a magic crystal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Through a cell phone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Through a computer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Through a walkie-talkie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PJ, Masks, and Nighttime Heroes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Romeo, Luna Girl, and Night Ninja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Catboy, Owlette, and Gekko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Superman, Batman, and Wonder Woman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fight crime and save the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play a game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go to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take a nap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Wolfy Kids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Luna Girl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Night Ninja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Romeo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Catboy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Owlette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Gekko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Night Ninja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Gekko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Owlette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Catboy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PJ Masks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PJ Masks is a popular animated TV show that follows the adventures of three young friends, Connor, Amaya, and Greg, who transform into superheroes at night to fight crime and protect their city. Each character has their unique powers and abilities, and they work together to solve mysteries and stop villains. The show is targeted towards preschoolers and promotes teamwork, problem-solving, and positive values. PJ Masks has been praised for its engaging storytelling, colorful animation, and catchy theme song. It has also spawned a successful line of merchandise, including toys, books, and clothing.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PJ Mask has the ability to climb walls?
[C] Gekko
2. When do the PJ Masks transform into their superhero alter egos?
[D] At night
3. What is the name of the PJ Masks' headquarters?
[A] PJ Masks Tower
4. Where do the PJ Masks usually fight crime?
[B] In the city streets
5. How do the PJ Masks communicate with each other?
[D] Through a walkie-talkie
6. What are the names of the three main characters in PJ Masks?
[C] Catboy, Owlette, and Gekko
7. Why do the PJ Masks transform into their superhero alter egos?
[A] To fight crime and save the day
8. Which villain is the PJ Masks' archenemy?
[D] Romeo
9. Who is the villain that wears a green costume and has a lizard-like appearance?
[C] Gekko
10. Which PJ Mask has the ability to fly?
[C] Owlette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PJ Mask has the ability to climb walls?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do the PJ Masks transform into their superhero alter egos?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PJ Masks' headquarters?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 the PJ Masks usually fight crime?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the PJ Masks communicate with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are the names of the three main characters in PJ Masks?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do the PJ Masks transform into their superhero alter egos?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villain is the PJ Masks' archenemy?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villain that wears a green costume and has a lizard-like appearance?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PJ Mask has the ability to fly?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