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Buffalo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Basic Training of Pavlo Hummel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Glengarry Glen Ross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Does a Tiger Wear a Necktie?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Wilde Salomé</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Chinese Coffee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Looking for Richard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Local Stigmatic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 USA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Miami, USA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 USA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 USA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Wilde Salomé</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Chinese Coffee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Looking for Richard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Local Stigmatic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Hamlet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Merchant of Venice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Macbeth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Othello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Albert Joseph Pacino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Alfredo James Pacino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Alexander James Pacino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Anthony John Pacino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Local Stigmatic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Wilde Salomé</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Looking for Richard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Chinese Coffee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Insider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Donnie Brasco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Any Given Sunday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 Pacino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 Pacino, born April 25, 1940, is an iconic American actor and filmmaker. With a career spanning over five decades, he has received numerous accolades, including an Academy Award, two Tony Awards, and two Primetime Emmy Awards. Known for his intense acting style, Pacino gained fame for his roles in "The Godfather" trilogy, "Scarface," and "Serpico." He has also excelled in stage performances, such as "The Basic Training of Pavlo Hummel" and "The Merchant of Venice." A versatile actor, Pacino continues to captivate audiences with his powerful presence and memorable performances.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play marked Al Pacino's Broadway debut?
[D] Does a Tiger Wear a Necktie?
2. What was Al Pacino's directorial debut?
[D] The Local Stigmatic
3. How many times has Al Pacino been nominated for an Academy Award?
[C] 9
4. Where was Al Pacino born?
[C] New York City, USA
5. In which film directed by Al Pacino does he also star as a playwright?
[B] Chinese Coffee
6. In which Shakespeare play did Al Pacino portray the character Shylock?
[B] The Merchant of Venice
7. What is Al Pacino's full name?
[B] Alfredo James Pacino
8. How many children does Al Pacino have?
[B] 4
9. Which of these films directed by Al Pacino is a documentary?
[C] Looking for Richard
10. Al Pacino starred alongside Robert De Niro in which 1995 crime film?
[B] Heat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play marked Al Pacino's Broadway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Al Pacino's directorial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times has Al Pacino been nominated for an Academy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was Al Pacino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film directed by Al Pacino does he also star as a playwright?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Shakespeare play did Al Pacino portray the character Shylock?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Al Pacino's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children does Al Pacino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these films directed by Al Pacino is a documentary?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Al Pacino starred alongside Robert De Niro in which 1995 crime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