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Kuzushi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Randori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Shiai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Randori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Ukemi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Tsukuri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Kuzushi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Osae-komi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Kuzushi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Shiai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Randori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Kimono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Hakama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Obi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Kansetsu-waza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Ukemi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Shime-waza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Nage-waza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Hakama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Obi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Kimono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Sensei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Shushin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Shushin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Tori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Sensei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Judo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Terms and Rules for Judo Olympic Sports Quiz can be beneficial for several reasons. Firstly, it can help you understand the fundamental concepts and rules of Judo, which is an Olympic sport. This knowledge can be useful if you are a Judo athlete or a fan of the sport. Secondly, taking the quiz can help you improve your memory and retention skills as you try to recall the various terms and rules associated with Judo. Thirdly, it can be a fun and engaging way to learn about a new sport and challenge yourself intellectually. Finally, having a good understanding of the terms and rules of Judo can help you appreciate the sport better and enjoy watching it more. Overall, taking the Terms and Rules for Judo Olympic Sports Quiz can be a valuable learning experience that can benefit you in many ways.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do you call a Judo competition?
[D] Shiai
2. What is a Judo throw called?
[D] Nage
3. What term is used for a Judo hold?
[D] Osae-komi
4. How do you refer to a Judo sparring session?
[C] Randori
5. What is the Japanese term for a Judo uniform?
[D] Gi
6. What is the term for a Judo submission technique?
[C] Shime-waza
7. What is a Judo belt known as?
[C] Obi
8. What is a Judo coach known as?
[B] Sensei
9. How do you address a Judo referee?
[B] Shushin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do you call a Judo competition?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 Judo throw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term is used for a Judo hold?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do you refer to a Judo sparring session?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Japanese term for a Judo uniform?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term for a Judo submission technique?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a Judo belt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 Judo coach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 you address a Judo referee?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