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Abdel Fattah el-Sisi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Hosni Mubarak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Gamal Abdel Nasser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Anwar Sadat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Medical School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Engineering School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Law School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Military Academy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General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Colonel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Lieutenant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Field Marshal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Hinduism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Judaism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Christianity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Islam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Prime Minister of Egypt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Commander-in-Chief of Egypt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Supreme Leader of Egypt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President of Egypt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National Democratic Party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Free Egyptians Party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Future of a Nation Party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For the Love of Egypt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Naglaa Mahmoud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Naglaa Ali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Entissar Amer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Entissar Mohamed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November 19, 1958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November 19, 1956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November 19, 1954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November 19, 1952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Field Marshal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Lieutenant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Colonel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General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Abdel Fattah el-Sisi, President of Egypt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Abdel Fattah el-Sisi (President of Egypt) Quiz is a great way to learn more about the current president of Egypt and his policies. It can help you gain a better understanding of the political and economic situation in Egypt, as well as the challenges and opportunities facing the country. Additionally, the quiz can help you gain a better understanding of the president's background and his views on various issues. By taking the quiz, you can gain a better understanding of the current state of affairs in Egypt and the president's role in it. Furthermore, the quiz can help you gain a better understanding of the president's policies and how they may affect the country in the future. Taking the quiz can help you gain a better understanding of the current president of Egypt and his policies, and can help you make more informed decisions about the country.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current President of Egypt?
[A] Abdel Fattah el-Sisi
2. What year did Abdel Fattah el-Sisi become President of Egypt?
[D] 2014
3. What is Abdel Fattah el-Sisi's educational background?
[D] Military Academy
4. What is Abdel Fattah el-Sisi's military rank?
[D] Field Marshal
5. What is Abdel Fattah el-Sisi's religion?
[D] Islam
6. What is Abdel Fattah el-Sisi's official title?
[D] President of Egypt
7. What is Abdel Fattah el-Sisi's political party?
[D] For the Love of Egypt
8. What is Abdel Fattah el-Sisi's wife's name?
[C] Entissar Amer
9. What is Abdel Fattah el-Sisi's birthdate?
[C] November 19, 1954
10. What is Abdel Fattah el-Sisi's highest military rank?
[A] Field Marshal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current President of Egypt?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did Abdel Fattah el-Sisi become President of Egypt?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Abdel Fattah el-Sisi's educational background?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Abdel Fattah el-Sisi's military rank?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Abdel Fattah el-Sisi's religion?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Abdel Fattah el-Sisi's official title?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Abdel Fattah el-Sisi's political party?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Abdel Fattah el-Sisi's wife's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Abdel Fattah el-Sisi's birthdate?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Abdel Fattah el-Sisi's highest military rank?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