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Putter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Albatross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Bogey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Sand trap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Fairway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Golf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really know Golf?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club that is used to hit the ball off the tee?
[A] Driver
2. What is the maximum number of clubs that a golfer is allowed to carry in their bag during a round of golf?
[A] 14
3. In golf, what is the term for a hole played in two strokes under par?
[C] Eagle
4. In golf, what is the term for a hole that is played with one stroke under par?
[B] Birdie
5. What is the name of the area of the golf course where a player takes their shot from after their ball has landed in a bunker?
[B] Sand trap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club that is used to hit the ball off the tee?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maximum number of clubs that a golfer is allowed to carry in their bag during a round of golf?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golf, what is the term for a hole played in two strokes under par?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golf, what is the term for a hole that is played with one stroke under par?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area of the golf course where a player takes their shot from after their ball has landed in a bunker?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