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Change colors to signal readiness to mate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Swim in circles to attract mates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Build nests in underwater caves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Lay eggs on sandy beaches during high tide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Copepods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Algae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Phytoplankton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Zooplankton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21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attaching them to rocks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burrowing into the sand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releasing them into the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hiding them in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Year-round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 and summer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rivers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Sandy beaches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low tides in the morning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high tides at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low tides at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high tides in the afternoon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Chasing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Scavenging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Reddish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Grunion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Grunion are small, silvery fish found along the coast of California and Baja California, Mexico. They belong to the Atherinopsidae family and are scientifically known as Leuresthes tenuis. Grunion are unique for their remarkable spawning behavior, where they ride high tides onto sandy beaches to lay eggs during full and new moons from March to August. Males wrap around females to fertilize the eggs externally, which are then buried in the sand. After about 10 days, the eggs hatch, and the young grunion return to the ocean. Grunion are an important food source for various marine predators and are also popular among recreational fishers.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 Grunions do during their unique spawning behavior?
[D] Lay eggs on sandy beaches during high tide
2. Which of the following is not a part of Grunion's diet?
[B] Algae
3. How long does it take for Grunion eggs to hatch?
[A] 10 days
4. How do female grunions lay their eggs?
[B] By burrowing into the sand
5. During which season do Grunions spawn?
[B] Spring and summer
6. What type of habitat do Grunions prefer?
[C] Sandy beaches
7. When do grunions typically spawn?
[B] During high tides at night
8. What do Grunions primarily eat?
[D] Plankton
9. How do Grunions catch their prey?
[B] Filter feeding
10. What color are Grunion?
[C] Silvery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 Grunions do during their unique spawning behavior?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 following is not a part of Grunion's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long does it take for Grunion eggs to hatch?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female grunions lay their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During which season do Grunions spawn?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habitat do Grunions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 grunions typically spawn?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 Grunions primarily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Grunions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are Grunion?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