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1812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1787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1846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1959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Bald Eagle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Pelican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American Goldfinch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Ansel Briggs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Terry Branstad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Chet Culver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Samuel Kirkwood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Wild Prairie Rose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Goldfinch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Sunflower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With God, all things are possible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Labor Conquers All Things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Our liberties we prize and our rights we will maintain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Equality before the law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S. Truman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Abraham Lincoln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Herbert Hoover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Thomas Jefferson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Song of Iowa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Iowa Fight Song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Home on the Range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Iowa Corn Song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Midwestern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Southwestern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Southeastern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Northeastern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Des Moines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Davenport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Sioux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Cedar Rapids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Sioux City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Cedar Rapids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Des Moines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Davenport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Iowa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on Iowa by trying this game show.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When was Iowa admitted into the union?
[C] 1846
2. What is the state bird of Iowa?
[C] American Goldfinch
3. Who was the first governor of Iowa?
[A] Ansel Briggs
4. What is the state flower of Iowa?
[B] Wild Prairie Rose
5. What is the state motto of Iowa?
[C] Our liberties we prize and our rights we will maintain
6. Which of these United States President was born in Iowa?
[C] Herbert Hoover
7. What is the state song of Iowa?
[A] The Song of Iowa
8. In which region is the state of Iowa located in?
[A] Midwestern
9. What is the capital of Iowa?
[A] Des Moines
10. What is the largest city in Iowa?
[C] Des Moines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When was Iowa admitted into the union?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state bird of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was the first governor of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state flower of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state motto of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these United States President was born in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state song of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which region is the state of Iowa located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capital of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largest city in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