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Madison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Dark Angel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Stranger Things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Heroes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X-Files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Yellow, blue, and pink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Green, pink, and purple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Red, orange, and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Blue, green, and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Switzerland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Italy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Germany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Sahara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Arabian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Kalahari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Gobi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Rocky Mountains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Himalayas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Rembrandt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Vincent van Gogh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Leonardo da Vinci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Pablo Picasso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None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process of water vapor turning into liquid 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process of liquid water turning into water vapor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process of water vapor turning into liquid water on a surface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Survivor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Altered Carbon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Fun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Fun Trivia game that is continuously  updated.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was the first president of the United States?
[A] George Washington
2. What is the science fiction TV show of FBI agents who investigate cases involving people with superhuman abilities?
[D] X-Files
3. What are the three primary colors of light?
[D] Blue, green, and red
4. Which of the following countries is not a member of the European Union?
[A] Switzerland
5. How many states are in the United States of America?
[C] 50
6. What is the world’s largest desert?
[A] Sahara
7. Which of the following mountain ranges is found in the United States?
[B] Rocky Mountains
8. Who painted the Mona Lisa?
[C] Leonardo da Vinci
9. Which of the following best describes condensation?
[D] The process of water vapor turning into liquid water on a surface
10. What is the TV show of a group of survivors who are stranded on a remote island after their plane crashes?
[D] Lost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was the first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science fiction TV show of FBI agents who investigate cases involving people with superhuman abilities?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are the three primary colors of light?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countries is not a member of the European Union?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states are in the United States of America?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world’s largest desert?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mountain ranges is found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painted the Mona Lisa?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following best describes condensation?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TV show of a group of survivors who are stranded on a remote island after their plane crashes?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