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Green Room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Red Room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Blue Room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Yellow Room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Crane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Montague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Hill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Fisher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 Siegel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Mckenna Grace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Elizabeth Reaser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 Pedretti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Ghosts of Hill 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Mysteries of Hill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Secrets of Hill 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Haunting of Hill 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Two Storms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Bent-Neck Lady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Silence Lay Steadily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Touch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Shirley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Witness Marks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Casket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Twin Thing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Smiths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Crains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Johnsons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Browns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Dudley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Smith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Nirvana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Niravil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Niravex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Niravam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Haunting of Hill House: Can You Survive the Night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Haunting of Hill House is a Netflix original series that follows the story of the Crain family, who move into a haunted mansion called Hill House. The show is a mix of horror, drama, and mystery, and is based on the novel of the same name by Shirley Jackson. The series is known for its intricate storytelling, non-linear narrative, and strong performances by the cast. It explores themes of family, trauma, and the supernatural, and has been praised for its cinematography and production design. The show has been renewed for a second season, which will feature a new story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room in Hill House that is always locked called?
[B] The Red Room
2. Who is the therapist that the Crain siblings see as adults?
[B] Dr. Montague
3. Who plays the role of Theo Crain, the middle Crain sibling?
[A] Kate Siegel
4. What book does Hugh Crain write about Hill House?
[D] The Haunting of Hill House
5. What is the name of the episode that focuses on Shirley?
[D] Touch
6. Who is the youngest Crain sibling?
[D] Nell
7. What is the name of the episode that focuses on Luke?
[D] The Twin Thing
8. Which family moves into Hill House?
[B] The Crains
9. Who is the caretaker of Hill House?
[B] Mr. Dudley
10. Which drug does Luke become addicted to?
[D] Niravam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room in Hill House that is always locked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therapist that the Crain siblings see as adults?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plays the role of Theo Crain, the middle Crain sibling?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book does Hugh Crain write about Hill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episode that focuses on Shirley?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youngest Crain sibling?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episode that focuses on Luke?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family moves into Hill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caretaker of Hill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drug does Luke become addicted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