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Lilongwe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Kinshasa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Riyadh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Doha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Abu Dhabi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Kuwait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Freetown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Conakry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Dakar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Banjul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Sana'a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Kuwait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Abu Dhabi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Madrid &amp; Montevideo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 Paz &amp; Sucre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Santiago &amp; Santo Domingo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Jose &amp; San Juan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Minsk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Riga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Vilnius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Tallinn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Juan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Santiago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Mexico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Juan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Managua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Managua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Bogota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Buenos Aires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Tunis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Algiers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Rabat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Cairo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Country Capitals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As a kid, did you enjoy spinning the globe and looking up countries and their capitals. If so, then this game show is definitely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Name the capital of Zimbabwe
[B] Harare
2. Which of the following is the capital of Qatar?
[B] Doha
3. Which of the following is the capital of The Gambia?
[D] Banjul
4. Which of the following is the capital of Yemen?
[A] Sana'a
5. The capital of Bolivia is
[B] La Paz &amp; Sucre
6. Which of the following is the capital of Lithuania?
[C] Vilnius
7. Name the capital of Peru
[A] Lima
8. Mexico's capital is
[A] Mexico City
9. Name the capital of Colombia
[B] Bogota
10. What is the capital of Algeria?
[B] Algiers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Name the capital of Zimbabwe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is the capital of Qatar?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is the capital of The Gambia?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is the capital of Yemen?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capital of Bolivia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the capital of Lithuania?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Name the capital of Peru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Mexico's capital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Name the capital of Colombia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Algeria?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