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Hippopotamus amphibious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Hippopotamus amphibius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Hippopotamus amphibian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Hippopotamus amphibia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4,000-6,000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2,000-4,000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3,000-5,000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1,000-3,000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40-60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20-40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30-50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 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Forests and grasslands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Jungles and rainforests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Rivers, lakes, and swamps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 and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and small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Grasses and aquatic plants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Fruits and vegetables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Hippos?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Hippopotamus Quiz is a great way to learn more about these fascinating animals. Hippos are one of the most interesting creatures in the animal kingdom, and the quiz can help you gain a better understanding of their behavior, diet, and habitat. By taking the quiz, you can also learn about the different species of hippos, their physical characteristics, and their social behavior. Additionally, the quiz can help you understand the threats that hippos face in the wild, such as poaching and habitat destruction. Taking the quiz can also help you appreciate the importance of conservation efforts to protect these animals. By taking the quiz, you can gain a better understanding of the hippo and its place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number of young a hippopotamus can have?
[D] 1-2
2. What is the average speed of a hippopotamus?
[B] 20 mph
3. What is the scientific name for a hippopotamus?
[B] Hippopotamus amphibius
4. What is the average gestation period of a hippopotamus?
[A] 8 months
5. What is the average weight of a hippopotamus?
[C] 3,000-5,000 lbs
6. What is the average lifespan of a hippopotamus?
[D] 30-50 years
7. What is the average size of a hippopotamus?
[D] 10-15 ft
8. What is the average number of teeth a hippopotamus has?
[A] 24
9. What is the average habitat of a hippopotamus?
[C] Rivers, lakes, and swamps
10. What is the average diet of a hippopotamus?
[B] Grasses and aquatic plants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number of young a hippopotamus can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speed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for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gestation period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size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number of teeth a hippopotamus has?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habitat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diet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