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Sergey Lavrov</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Dmitry Medvedev</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Vladimir Putin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Viktor Petrov</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Lucas Goodwin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Zoe Barnes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Tom Hammerschmidt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Janine Skorsky</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Washington Post</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Los Angeles Times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New York Times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Washington Herald</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Frank Underwood</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Tom Underwood</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Mike Underwood</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John Underwood</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Molly Parker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Robin Wright</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Kate Mara</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Constance Zimmer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Garrett Walker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Bob Birch</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Jim Matthews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Tom Hammerschmidt</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Corey Stoll</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Mahershala Ali</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Nathan Darrow</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Reg E. Cathey</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Doctors Without Borders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Save the Children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Red Cross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Clean Water Initiative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Claire Underwood</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Zoe Barnes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Doug Stamper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Frank Underwood</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Mary Underwood</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Kate Underwood</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Claire Underwood</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Linda Underwood</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House of Cards: Power Play</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House of Cards is a political drama television series that premiered on Netflix in 2013. The show follows the ruthless and cunning politician Frank Underwood, played by Kevin Spacey, as he navigates the world of Washington D.C. politics. Underwood is aided by his equally ambitious wife, Claire, played by Robin Wright. The show is known for its dark and intense plotlines, as well as its strong performances from the cast. House of Cards has been praised for its portrayal of the corrupt nature of politics and has won numerous awards, including several Primetime Emmy Awards.</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Who is the Russian President that Frank Underwood deals with in season 3?
[D] Viktor Petrov
2. Which journalist becomes involved with Frank Underwood in the first season of House of Cards?
[B] Zoe Barnes
3. Which newspaper did Zoe Barnes work for?
[D] Washington Herald
4. Who is the main character in House of Cards?
[A] Frank Underwood
5. Which actor plays the role of Claire Underwood in House of Cards?
[B] Robin Wright
6. Which Vice President does Frank Underwood replace?
[C] Jim Matthews
7. Which actor plays the role of Remy Danton in House of Cards?
[B] Mahershala Ali
8. What is the name of the charity organization that Claire Underwood runs?
[D] Clean Water Initiative
9. Which character is played by Kevin Spacey in House of Cards?
[D] Frank Underwood
10. Who is Frank Underwood's wife?
[C] Claire Underwood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Who is the Russian President that Frank Underwood deals with in season 3?</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Which journalist becomes involved with Frank Underwood in the first season of House of Cards?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Which newspaper did Zoe Barnes work for?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Who is the main character in House of Cards?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Which actor plays the role of Claire Underwood in House of Cards?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Which Vice President does Frank Underwood replace?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Which actor plays the role of Remy Danton in House of Cards?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the name of the charity organization that Claire Underwood runs?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Which character is played by Kevin Spacey in House of Cards?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Who is Frank Underwood's wife?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