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Snowball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Plopper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Blinky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Santa's Little Helper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Springfield Middle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Springfield Elementary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Springfield Junior High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Springfield High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Moe Szyslak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Ned Flanders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Barney Gumble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Apu Nahasapeemapetilon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Moe's Tavern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Broken Stool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Drunken Clam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Rusty Anchor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Stop-N-Shop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Quick Stop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Kwik-E-Mart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EZ Mart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Smithers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Burns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Lenny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Ogdenville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Capital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Shelbyville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Springfield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Springfield Energy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Springfield Nuclear Power Plant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Springfield Power Station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Springfield Electric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Dan Castellaneta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Hank Azaria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Nancy Cartwright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Harry Shearer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Jimbo Jones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Dolph Starbeam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Nelson Muntz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Kearney Zzyzwicz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Simpsons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Simpsons is a long-running American animated sitcom created by Matt Groening. It first premiered in 1989 and has since become a cultural phenomenon. The show follows the lives of the Simpson family, consisting of Homer, Marge, Bart, Lisa, and Maggie, as they navigate their daily lives in the fictional town of Springfield. The show is known for its satirical take on American culture and politics, as well as its use of celebrity guest stars. The Simpsons has won numerous awards and has been praised for its humor, writing, and animation. It is currently the longest-running American sitcom and the longest-running American animated program.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family's pet greyhound?
[D] Santa's Little Helper
2. Which school do Bart and Lisa attend?
[B] Springfield Elementary School
3. Who is the Simpson family's next-door neighbor?
[B] Ned Flanders
4. At which bar do Homer and his friends hang out?
[A] Moe's Tavern
5. What is the name of the convenience store where Apu works?
[C] Kwik-E-Mart
6. Who is Homer's boss at the power plant?
[B] Mr. Burns
7. In which town do the Simpsons live?
[D] Springfield
8. What is the name of the nuclear power plant where Homer works?
[B] Springfield Nuclear Power Plant
9. What is the name of the voice actor who plays Homer Simpson?
[A] Dan Castellaneta
10. Who is the school bully who torments Bart?
[C] Nelson Muntz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family's pet greyhound?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school do Bart and Lisa attend?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Simpson family's next-door neighbor?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At which bar do Homer and his friends hang out?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convenience store where Apu works?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Homer's boss at the power plant?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town do the Simpsons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nuclear power plant where Homer works?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voice actor who plays Homer Simpson?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school bully who torments Bart?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