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150-200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100-150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50-100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14-15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12-13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300-400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500-600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400-500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40-50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20-30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30-40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50-60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shellfish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and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Grasses and leaves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and vegetables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Equus grevyi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Equus zebra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Equus quagga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Equus burchelli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Zebras: A Zebra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Zebra Quiz is a great way to learn more about the fascinating animal. It can help you understand the unique characteristics of the zebra, such as its stripes, diet, and behavior. It can also help you learn more about the different species of zebra, their habitats, and the threats they face in the wild. Additionally, the quiz can help you gain a better understanding of the conservation efforts that are being made to protect the species. By taking the quiz, you can become more informed about the zebra and its importance to the environment. Furthermore, the quiz can help you appreciate the beauty and complexity of the animal, and it can also be a fun and educational way to spend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height of a zebra?
[A] 4-5 feet
2. What is the average size of a zebra herd?
[C] 5-10
3. What is the average number of stripes on a zebra?
[B] 100-150
4. What is the average gestation period of a zebra?
[D] 12-13 months
5. What is the average weight of a zebra?
[D] 400-500 lbs
6. What is the average speed of a zebra?
[C] 30-40 mph
7. What is the average lifespan of a zebra in captivity?
[A] 30-35 years
8. What is the diet of a zebra?
[C] Grasses and leaves
9. What is the scientific name for a zebra?
[B] Equus zebra
10. What is the average lifespan of a zebra?
[B] 25-30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height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size of a zebra herd?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stripes on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gestation period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weight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speed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zebra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diet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scientific name for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lifespan of a zebra?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