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Hermione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Dorothy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Sabrina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Dahlia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Guy Martin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Guy Ritchie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Guy Fieri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Ainsley Harriott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Jersey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Sto-vo-kor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Valhalla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Karon'gahk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Eleven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Lucas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Lady Lukara of the Great 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Molor the Unforgiving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Kahless the Unforgettable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Dahar Master Kor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Arrow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Flash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Canary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Daredevil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Chief of Staff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President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Attorney General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House Majority Whip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Lord Genome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Kingloname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Loname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Lordgenome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Kate McKinnon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Tina Fey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Sasheer Zamata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Mikey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TV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TV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the teenage witch played by Melisa Joan Hart who lives with her witch aunts Hilda and Zelda?
[C] Sabrina
2. Guy's Grocery Games is hosted by which presenter?
[C] Guy Fieri
3. What is the Klingon's afterlife called?
[B] Sto-vo-kor
4. Which of these characters in "Stranger Things" has the power of Telekinesis?
[B] Eleven
5. In "Star Trek", who was the founder of the Klingon Empire and its philosophy?
[C] Kahless the Unforgettable
6. Grant Gustin plays which superhero on the CW show of the same name?
[B] The Flash
7. In season one of the Netflix political drama "House of Cards", what government position does Frank Underwood hold?
[D] House Majority Whip
8. In the show "Tengen Toppa Gurren Lagann" what is the name of the character who force everyone to live underground?
[D] Lordgenome
9. Which of the following was not an actor/actress on the American television show "Saturday Night Live" in Season 42?
[B] Tina Fey
10. How many seasons did the Sci-Fi television show "Stargate Atlantis" have?
[D] 5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the teenage witch played by Melisa Joan Hart who lives with her witch aunts Hilda and Zelda?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Guy's Grocery Games is hosted by which presenter?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Klingon's afterlife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characters in "Stranger Things" has the power of Telekinesis?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"Star Trek", who was the founder of the Klingon Empire and its philosophy?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Grant Gustin plays which superhero on the CW show of the same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season one of the Netflix political drama "House of Cards", what government position does Frank Underwood hold?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the show "Tengen Toppa Gurren Lagann" what is the name of the character who force everyone to live underground?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following was not an actor/actress on the American television show "Saturday Night Live" in Season 42?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seasons did the Sci-Fi television show "Stargate Atlantis"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