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doesn't ring the bells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celebrate special occasions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warn the city of danger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his job as the bell ringer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Priest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Merchant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Paul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Phoebus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 Hugo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Twain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 Austen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Charles Dickens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London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Rome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Everyone dies in a tragic ending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Quasimodo saves Esmeralda and they live happily ever after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ending is left open to interpretation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Frollo is defeated and Quasimodo becomes the new leader of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doesn't communicate with them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come to life and talk to him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imagines their voices in his head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writes messages to them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 Paul's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 Peter's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Westminster Abbey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Notre Dame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Paris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Rome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 believes they are evil and corrupt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 has no reason to hate them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 is jealous of their freedom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He was betrayed by a gypsy in the past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Hunchback of Notre Dame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Hunchback of Notre Dame is a 1996 Disney animated musical film based on the Victor Hugo novel of the same name. The film tells the story of Quasimodo, a deformed bell-ringer who lives in the bell tower of Notre Dame Cathedral in Paris. He falls in love with a beautiful gypsy named Esmeralda, who is being pursued by the evil Judge Claude Frollo. The film explores themes of love, acceptance, and prejudice, and features memorable songs such as "Out There" and "Hellfire". The film received mixed reviews upon its release but has since gained a cult following.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Why does Quasimodo ring the bells of Notre Dame?
[D] It is his job as the bell ringer
2. What is the occupation of the villain, Frollo, in The Hunchback of Notre Dame?
[D] Judge
3. What is the name of the captain of the guard who falls in love with Esmeralda?
[D] Phoebus
4. Which famous author wrote the original novel that the movie is based on?
[A] Victor Hugo
5. Where does the story take place?
[A] Paris
6. How does the movie The Hunchback of Notre Dame end?
[B] Quasimodo saves Esmeralda and they live happily ever after
7. How does Quasimodo communicate with the gargoyles?
[C] He imagines their voices in his head
8. What is the name of the cathedral in The Hunchback of Notre Dame?
[D] Notre Dame
9. In which city is The Hunchback of Notre Dame set?
[A] Paris
10. Why does Frollo hate the gypsies?
[A] He believes they are evil and corrupt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Why does Quasimodo ring the bells of Notre Dame?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occupation of the villain, Frollo, in The Hunchback of Notre Dame?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captain of the guard who falls in love with Esmeralda?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famous author wrote the original novel that the movie is based 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the story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does the movie The Hunchback of Notre Dame 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How does Quasimodo communicate with the gargoyles?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cathedral in The Hunchback of Notre Dame?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In which city is The Hunchback of Notre Dame set?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Why does Frollo hate the gypsies?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